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0"/>
  </p:notesMasterIdLst>
  <p:handoutMasterIdLst>
    <p:handoutMasterId r:id="rId41"/>
  </p:handoutMasterIdLst>
  <p:sldIdLst>
    <p:sldId id="266" r:id="rId2"/>
    <p:sldId id="275" r:id="rId3"/>
    <p:sldId id="276" r:id="rId4"/>
    <p:sldId id="383" r:id="rId5"/>
    <p:sldId id="277" r:id="rId6"/>
    <p:sldId id="278" r:id="rId7"/>
    <p:sldId id="280" r:id="rId8"/>
    <p:sldId id="283" r:id="rId9"/>
    <p:sldId id="325" r:id="rId10"/>
    <p:sldId id="321" r:id="rId11"/>
    <p:sldId id="355" r:id="rId12"/>
    <p:sldId id="322" r:id="rId13"/>
    <p:sldId id="357" r:id="rId14"/>
    <p:sldId id="356" r:id="rId15"/>
    <p:sldId id="324" r:id="rId16"/>
    <p:sldId id="358" r:id="rId17"/>
    <p:sldId id="359" r:id="rId18"/>
    <p:sldId id="360" r:id="rId19"/>
    <p:sldId id="361" r:id="rId20"/>
    <p:sldId id="362" r:id="rId21"/>
    <p:sldId id="363" r:id="rId22"/>
    <p:sldId id="364" r:id="rId23"/>
    <p:sldId id="365" r:id="rId24"/>
    <p:sldId id="366" r:id="rId25"/>
    <p:sldId id="369" r:id="rId26"/>
    <p:sldId id="375" r:id="rId27"/>
    <p:sldId id="370" r:id="rId28"/>
    <p:sldId id="371" r:id="rId29"/>
    <p:sldId id="372" r:id="rId30"/>
    <p:sldId id="373" r:id="rId31"/>
    <p:sldId id="367" r:id="rId32"/>
    <p:sldId id="368" r:id="rId33"/>
    <p:sldId id="376" r:id="rId34"/>
    <p:sldId id="377" r:id="rId35"/>
    <p:sldId id="378" r:id="rId36"/>
    <p:sldId id="379" r:id="rId37"/>
    <p:sldId id="382" r:id="rId38"/>
    <p:sldId id="381" r:id="rId39"/>
  </p:sldIdLst>
  <p:sldSz cx="9144000" cy="6858000" type="screen4x3"/>
  <p:notesSz cx="6854825" cy="9750425"/>
  <p:defaultTextStyle>
    <a:lvl1pPr marL="0" algn="l" rtl="0" latinLnBrk="0">
      <a:defRPr lang="es-ES" sz="1800" kern="1200">
        <a:solidFill>
          <a:schemeClr val="tx1"/>
        </a:solidFill>
        <a:latin typeface="+mn-lt"/>
        <a:ea typeface="+mn-ea"/>
        <a:cs typeface="+mn-cs"/>
      </a:defRPr>
    </a:lvl1pPr>
    <a:lvl2pPr marL="457200" algn="l" rtl="0" latinLnBrk="0">
      <a:defRPr lang="es-ES" sz="1800" kern="1200">
        <a:solidFill>
          <a:schemeClr val="tx1"/>
        </a:solidFill>
        <a:latin typeface="+mn-lt"/>
        <a:ea typeface="+mn-ea"/>
        <a:cs typeface="+mn-cs"/>
      </a:defRPr>
    </a:lvl2pPr>
    <a:lvl3pPr marL="914400" algn="l" rtl="0" latinLnBrk="0">
      <a:defRPr lang="es-ES" sz="1800" kern="1200">
        <a:solidFill>
          <a:schemeClr val="tx1"/>
        </a:solidFill>
        <a:latin typeface="+mn-lt"/>
        <a:ea typeface="+mn-ea"/>
        <a:cs typeface="+mn-cs"/>
      </a:defRPr>
    </a:lvl3pPr>
    <a:lvl4pPr marL="1371600" algn="l" rtl="0" latinLnBrk="0">
      <a:defRPr lang="es-ES" sz="1800" kern="1200">
        <a:solidFill>
          <a:schemeClr val="tx1"/>
        </a:solidFill>
        <a:latin typeface="+mn-lt"/>
        <a:ea typeface="+mn-ea"/>
        <a:cs typeface="+mn-cs"/>
      </a:defRPr>
    </a:lvl4pPr>
    <a:lvl5pPr marL="1828800" algn="l" rtl="0" latinLnBrk="0">
      <a:defRPr lang="es-ES" sz="1800" kern="1200">
        <a:solidFill>
          <a:schemeClr val="tx1"/>
        </a:solidFill>
        <a:latin typeface="+mn-lt"/>
        <a:ea typeface="+mn-ea"/>
        <a:cs typeface="+mn-cs"/>
      </a:defRPr>
    </a:lvl5pPr>
    <a:lvl6pPr marL="2286000" algn="l" rtl="0" latinLnBrk="0">
      <a:defRPr lang="es-ES" sz="1800" kern="1200">
        <a:solidFill>
          <a:schemeClr val="tx1"/>
        </a:solidFill>
        <a:latin typeface="+mn-lt"/>
        <a:ea typeface="+mn-ea"/>
        <a:cs typeface="+mn-cs"/>
      </a:defRPr>
    </a:lvl6pPr>
    <a:lvl7pPr marL="2743200" algn="l" rtl="0" latinLnBrk="0">
      <a:defRPr lang="es-ES" sz="1800" kern="1200">
        <a:solidFill>
          <a:schemeClr val="tx1"/>
        </a:solidFill>
        <a:latin typeface="+mn-lt"/>
        <a:ea typeface="+mn-ea"/>
        <a:cs typeface="+mn-cs"/>
      </a:defRPr>
    </a:lvl7pPr>
    <a:lvl8pPr marL="3200400" algn="l" rtl="0" latinLnBrk="0">
      <a:defRPr lang="es-ES" sz="1800" kern="1200">
        <a:solidFill>
          <a:schemeClr val="tx1"/>
        </a:solidFill>
        <a:latin typeface="+mn-lt"/>
        <a:ea typeface="+mn-ea"/>
        <a:cs typeface="+mn-cs"/>
      </a:defRPr>
    </a:lvl8pPr>
    <a:lvl9pPr marL="3657600" algn="l" rtl="0" latinLnBrk="0">
      <a:defRPr lang="es-ES"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EEB4"/>
    <a:srgbClr val="B000B2"/>
    <a:srgbClr val="A001B2"/>
    <a:srgbClr val="84B581"/>
    <a:srgbClr val="5BA65B"/>
    <a:srgbClr val="F1D4EC"/>
    <a:srgbClr val="E6CBE0"/>
    <a:srgbClr val="CF75C6"/>
    <a:srgbClr val="FFDFE2"/>
    <a:srgbClr val="E3F1D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1" autoAdjust="0"/>
    <p:restoredTop sz="94660"/>
  </p:normalViewPr>
  <p:slideViewPr>
    <p:cSldViewPr>
      <p:cViewPr varScale="1">
        <p:scale>
          <a:sx n="79" d="100"/>
          <a:sy n="79" d="100"/>
        </p:scale>
        <p:origin x="-93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F1C15B-A393-4E14-9CC1-9F4ECD907C1B}" type="doc">
      <dgm:prSet loTypeId="urn:microsoft.com/office/officeart/2005/8/layout/chevron1" loCatId="process" qsTypeId="urn:microsoft.com/office/officeart/2005/8/quickstyle/simple5" qsCatId="simple" csTypeId="urn:microsoft.com/office/officeart/2005/8/colors/colorful1#2" csCatId="colorful" phldr="1"/>
      <dgm:spPr/>
    </dgm:pt>
    <dgm:pt modelId="{CD692BC6-3737-4505-B908-5707CB5E5AB1}">
      <dgm:prSet phldrT="[Texto]" custT="1"/>
      <dgm:spPr/>
      <dgm:t>
        <a:bodyPr/>
        <a:lstStyle/>
        <a:p>
          <a:pPr>
            <a:lnSpc>
              <a:spcPct val="90000"/>
            </a:lnSpc>
          </a:pPr>
          <a:r>
            <a:rPr lang="en-GB" sz="1600" b="1" i="1" dirty="0" err="1" smtClean="0"/>
            <a:t>Materias</a:t>
          </a:r>
          <a:r>
            <a:rPr lang="en-GB" sz="1600" b="1" i="1" dirty="0" smtClean="0"/>
            <a:t> </a:t>
          </a:r>
          <a:r>
            <a:rPr lang="en-GB" sz="1600" b="1" i="1" dirty="0" err="1" smtClean="0"/>
            <a:t>primas</a:t>
          </a:r>
          <a:r>
            <a:rPr lang="en-GB" sz="1600" b="1" i="1" dirty="0" smtClean="0"/>
            <a:t> </a:t>
          </a:r>
          <a:r>
            <a:rPr lang="en-GB" sz="1600" b="1" i="1" dirty="0" err="1" smtClean="0"/>
            <a:t>sostenibles</a:t>
          </a:r>
          <a:endParaRPr lang="en-GB" sz="1600" b="1" i="1" dirty="0"/>
        </a:p>
      </dgm:t>
    </dgm:pt>
    <dgm:pt modelId="{CC475EC3-A148-47A8-A2F4-C022D3389746}" type="parTrans" cxnId="{FC8C3F32-C5B4-465A-914D-19DB1E9DBDEB}">
      <dgm:prSet/>
      <dgm:spPr/>
      <dgm:t>
        <a:bodyPr/>
        <a:lstStyle/>
        <a:p>
          <a:endParaRPr lang="en-GB"/>
        </a:p>
      </dgm:t>
    </dgm:pt>
    <dgm:pt modelId="{06DF0AD6-0708-4635-8C55-C150C9FAA736}" type="sibTrans" cxnId="{FC8C3F32-C5B4-465A-914D-19DB1E9DBDEB}">
      <dgm:prSet/>
      <dgm:spPr/>
      <dgm:t>
        <a:bodyPr/>
        <a:lstStyle/>
        <a:p>
          <a:endParaRPr lang="en-GB"/>
        </a:p>
      </dgm:t>
    </dgm:pt>
    <dgm:pt modelId="{EBDB0B22-6B74-4D1F-878D-A1916A90C696}">
      <dgm:prSet phldrT="[Texto]" custT="1"/>
      <dgm:spPr/>
      <dgm:t>
        <a:bodyPr/>
        <a:lstStyle/>
        <a:p>
          <a:pPr>
            <a:lnSpc>
              <a:spcPct val="90000"/>
            </a:lnSpc>
          </a:pPr>
          <a:r>
            <a:rPr lang="en-GB" sz="1600" b="1" i="1" dirty="0" err="1" smtClean="0"/>
            <a:t>Producción</a:t>
          </a:r>
          <a:r>
            <a:rPr lang="en-GB" sz="1600" b="1" i="1" dirty="0" smtClean="0"/>
            <a:t> </a:t>
          </a:r>
          <a:r>
            <a:rPr lang="en-GB" sz="1600" b="1" i="1" dirty="0" err="1" smtClean="0"/>
            <a:t>limpia</a:t>
          </a:r>
          <a:endParaRPr lang="en-GB" sz="1600" b="1" i="1" dirty="0"/>
        </a:p>
      </dgm:t>
    </dgm:pt>
    <dgm:pt modelId="{5A9CBB27-24DC-4E65-A957-B2A65B39A3CD}" type="parTrans" cxnId="{F3957977-A624-4BFA-9595-1D7A1C196F7E}">
      <dgm:prSet/>
      <dgm:spPr/>
      <dgm:t>
        <a:bodyPr/>
        <a:lstStyle/>
        <a:p>
          <a:endParaRPr lang="en-GB"/>
        </a:p>
      </dgm:t>
    </dgm:pt>
    <dgm:pt modelId="{BA8BD069-B3A6-4C82-A2C9-7758B92C8723}" type="sibTrans" cxnId="{F3957977-A624-4BFA-9595-1D7A1C196F7E}">
      <dgm:prSet/>
      <dgm:spPr/>
      <dgm:t>
        <a:bodyPr/>
        <a:lstStyle/>
        <a:p>
          <a:endParaRPr lang="en-GB"/>
        </a:p>
      </dgm:t>
    </dgm:pt>
    <dgm:pt modelId="{AF2FBE10-B32E-46AC-B99F-E1E3014B6A39}">
      <dgm:prSet phldrT="[Texto]" custT="1"/>
      <dgm:spPr/>
      <dgm:t>
        <a:bodyPr/>
        <a:lstStyle/>
        <a:p>
          <a:pPr>
            <a:lnSpc>
              <a:spcPct val="90000"/>
            </a:lnSpc>
          </a:pPr>
          <a:r>
            <a:rPr lang="en-GB" sz="1600" b="1" i="1" dirty="0" err="1" smtClean="0"/>
            <a:t>Minimización</a:t>
          </a:r>
          <a:r>
            <a:rPr lang="en-GB" sz="1600" b="1" i="1" dirty="0" smtClean="0"/>
            <a:t> de </a:t>
          </a:r>
          <a:r>
            <a:rPr lang="en-GB" sz="1600" b="1" i="1" dirty="0" err="1" smtClean="0"/>
            <a:t>residuos</a:t>
          </a:r>
          <a:endParaRPr lang="en-GB" sz="1600" b="1" i="1" dirty="0"/>
        </a:p>
      </dgm:t>
    </dgm:pt>
    <dgm:pt modelId="{BF784205-7A8A-4346-B5CE-197769CB8B91}" type="parTrans" cxnId="{7568C012-9EED-40D1-9621-0CB94409AB65}">
      <dgm:prSet/>
      <dgm:spPr/>
      <dgm:t>
        <a:bodyPr/>
        <a:lstStyle/>
        <a:p>
          <a:endParaRPr lang="en-GB"/>
        </a:p>
      </dgm:t>
    </dgm:pt>
    <dgm:pt modelId="{0F905C2B-4E50-48F9-9990-0F47B52930C3}" type="sibTrans" cxnId="{7568C012-9EED-40D1-9621-0CB94409AB65}">
      <dgm:prSet/>
      <dgm:spPr/>
      <dgm:t>
        <a:bodyPr/>
        <a:lstStyle/>
        <a:p>
          <a:endParaRPr lang="en-GB"/>
        </a:p>
      </dgm:t>
    </dgm:pt>
    <dgm:pt modelId="{659B25C9-A177-427C-A662-79F8F9BFEBB8}" type="pres">
      <dgm:prSet presAssocID="{C9F1C15B-A393-4E14-9CC1-9F4ECD907C1B}" presName="Name0" presStyleCnt="0">
        <dgm:presLayoutVars>
          <dgm:dir/>
          <dgm:animLvl val="lvl"/>
          <dgm:resizeHandles val="exact"/>
        </dgm:presLayoutVars>
      </dgm:prSet>
      <dgm:spPr/>
    </dgm:pt>
    <dgm:pt modelId="{70445282-65BD-4FEE-87A5-19A5967953E6}" type="pres">
      <dgm:prSet presAssocID="{CD692BC6-3737-4505-B908-5707CB5E5AB1}" presName="parTxOnly" presStyleLbl="node1" presStyleIdx="0" presStyleCnt="3" custScaleX="112827" custScaleY="126978">
        <dgm:presLayoutVars>
          <dgm:chMax val="0"/>
          <dgm:chPref val="0"/>
          <dgm:bulletEnabled val="1"/>
        </dgm:presLayoutVars>
      </dgm:prSet>
      <dgm:spPr/>
      <dgm:t>
        <a:bodyPr/>
        <a:lstStyle/>
        <a:p>
          <a:endParaRPr lang="en-GB"/>
        </a:p>
      </dgm:t>
    </dgm:pt>
    <dgm:pt modelId="{76317E7B-2A9E-4C0A-B5E9-DF184945EE7C}" type="pres">
      <dgm:prSet presAssocID="{06DF0AD6-0708-4635-8C55-C150C9FAA736}" presName="parTxOnlySpace" presStyleCnt="0"/>
      <dgm:spPr/>
    </dgm:pt>
    <dgm:pt modelId="{FCEAFBD7-98DD-4AFC-854E-D513FC6D52A0}" type="pres">
      <dgm:prSet presAssocID="{EBDB0B22-6B74-4D1F-878D-A1916A90C696}" presName="parTxOnly" presStyleLbl="node1" presStyleIdx="1" presStyleCnt="3" custScaleX="121705" custScaleY="131111">
        <dgm:presLayoutVars>
          <dgm:chMax val="0"/>
          <dgm:chPref val="0"/>
          <dgm:bulletEnabled val="1"/>
        </dgm:presLayoutVars>
      </dgm:prSet>
      <dgm:spPr/>
      <dgm:t>
        <a:bodyPr/>
        <a:lstStyle/>
        <a:p>
          <a:endParaRPr lang="es-ES"/>
        </a:p>
      </dgm:t>
    </dgm:pt>
    <dgm:pt modelId="{ABE38CC7-8580-4991-9994-047AED4C101A}" type="pres">
      <dgm:prSet presAssocID="{BA8BD069-B3A6-4C82-A2C9-7758B92C8723}" presName="parTxOnlySpace" presStyleCnt="0"/>
      <dgm:spPr/>
    </dgm:pt>
    <dgm:pt modelId="{489E85F7-8FA5-4319-8103-1155E22AF724}" type="pres">
      <dgm:prSet presAssocID="{AF2FBE10-B32E-46AC-B99F-E1E3014B6A39}" presName="parTxOnly" presStyleLbl="node1" presStyleIdx="2" presStyleCnt="3" custScaleX="135857" custScaleY="147674">
        <dgm:presLayoutVars>
          <dgm:chMax val="0"/>
          <dgm:chPref val="0"/>
          <dgm:bulletEnabled val="1"/>
        </dgm:presLayoutVars>
      </dgm:prSet>
      <dgm:spPr/>
      <dgm:t>
        <a:bodyPr/>
        <a:lstStyle/>
        <a:p>
          <a:endParaRPr lang="es-ES"/>
        </a:p>
      </dgm:t>
    </dgm:pt>
  </dgm:ptLst>
  <dgm:cxnLst>
    <dgm:cxn modelId="{FC8C3F32-C5B4-465A-914D-19DB1E9DBDEB}" srcId="{C9F1C15B-A393-4E14-9CC1-9F4ECD907C1B}" destId="{CD692BC6-3737-4505-B908-5707CB5E5AB1}" srcOrd="0" destOrd="0" parTransId="{CC475EC3-A148-47A8-A2F4-C022D3389746}" sibTransId="{06DF0AD6-0708-4635-8C55-C150C9FAA736}"/>
    <dgm:cxn modelId="{46C3E950-43CA-4C45-AC67-490CDD37264E}" type="presOf" srcId="{CD692BC6-3737-4505-B908-5707CB5E5AB1}" destId="{70445282-65BD-4FEE-87A5-19A5967953E6}" srcOrd="0" destOrd="0" presId="urn:microsoft.com/office/officeart/2005/8/layout/chevron1"/>
    <dgm:cxn modelId="{3D68C215-0101-44F3-8C2B-69CD427C0CF4}" type="presOf" srcId="{EBDB0B22-6B74-4D1F-878D-A1916A90C696}" destId="{FCEAFBD7-98DD-4AFC-854E-D513FC6D52A0}" srcOrd="0" destOrd="0" presId="urn:microsoft.com/office/officeart/2005/8/layout/chevron1"/>
    <dgm:cxn modelId="{F3957977-A624-4BFA-9595-1D7A1C196F7E}" srcId="{C9F1C15B-A393-4E14-9CC1-9F4ECD907C1B}" destId="{EBDB0B22-6B74-4D1F-878D-A1916A90C696}" srcOrd="1" destOrd="0" parTransId="{5A9CBB27-24DC-4E65-A957-B2A65B39A3CD}" sibTransId="{BA8BD069-B3A6-4C82-A2C9-7758B92C8723}"/>
    <dgm:cxn modelId="{3C9453DA-0681-4532-A574-C6D6435AA881}" type="presOf" srcId="{C9F1C15B-A393-4E14-9CC1-9F4ECD907C1B}" destId="{659B25C9-A177-427C-A662-79F8F9BFEBB8}" srcOrd="0" destOrd="0" presId="urn:microsoft.com/office/officeart/2005/8/layout/chevron1"/>
    <dgm:cxn modelId="{7568C012-9EED-40D1-9621-0CB94409AB65}" srcId="{C9F1C15B-A393-4E14-9CC1-9F4ECD907C1B}" destId="{AF2FBE10-B32E-46AC-B99F-E1E3014B6A39}" srcOrd="2" destOrd="0" parTransId="{BF784205-7A8A-4346-B5CE-197769CB8B91}" sibTransId="{0F905C2B-4E50-48F9-9990-0F47B52930C3}"/>
    <dgm:cxn modelId="{D1B8FAB7-8EE8-4977-8FED-436A3A50E8C4}" type="presOf" srcId="{AF2FBE10-B32E-46AC-B99F-E1E3014B6A39}" destId="{489E85F7-8FA5-4319-8103-1155E22AF724}" srcOrd="0" destOrd="0" presId="urn:microsoft.com/office/officeart/2005/8/layout/chevron1"/>
    <dgm:cxn modelId="{8CE1566A-2908-4438-B49D-4F9AEE377F13}" type="presParOf" srcId="{659B25C9-A177-427C-A662-79F8F9BFEBB8}" destId="{70445282-65BD-4FEE-87A5-19A5967953E6}" srcOrd="0" destOrd="0" presId="urn:microsoft.com/office/officeart/2005/8/layout/chevron1"/>
    <dgm:cxn modelId="{6500038D-9343-4D0E-B825-C93CBD411067}" type="presParOf" srcId="{659B25C9-A177-427C-A662-79F8F9BFEBB8}" destId="{76317E7B-2A9E-4C0A-B5E9-DF184945EE7C}" srcOrd="1" destOrd="0" presId="urn:microsoft.com/office/officeart/2005/8/layout/chevron1"/>
    <dgm:cxn modelId="{3F752CD5-5878-465D-8081-AEB801135347}" type="presParOf" srcId="{659B25C9-A177-427C-A662-79F8F9BFEBB8}" destId="{FCEAFBD7-98DD-4AFC-854E-D513FC6D52A0}" srcOrd="2" destOrd="0" presId="urn:microsoft.com/office/officeart/2005/8/layout/chevron1"/>
    <dgm:cxn modelId="{F8CB737B-74B9-49B0-A62B-9170CFE3E1F7}" type="presParOf" srcId="{659B25C9-A177-427C-A662-79F8F9BFEBB8}" destId="{ABE38CC7-8580-4991-9994-047AED4C101A}" srcOrd="3" destOrd="0" presId="urn:microsoft.com/office/officeart/2005/8/layout/chevron1"/>
    <dgm:cxn modelId="{73F31156-0EA3-4B30-A11F-77C85E32119E}" type="presParOf" srcId="{659B25C9-A177-427C-A662-79F8F9BFEBB8}" destId="{489E85F7-8FA5-4319-8103-1155E22AF724}" srcOrd="4" destOrd="0" presId="urn:microsoft.com/office/officeart/2005/8/layout/chevron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EBDFE5-A2B0-43A3-B69B-A820232A4243}" type="doc">
      <dgm:prSet loTypeId="urn:microsoft.com/office/officeart/2005/8/layout/default#1" loCatId="list" qsTypeId="urn:microsoft.com/office/officeart/2005/8/quickstyle/3D1" qsCatId="3D" csTypeId="urn:microsoft.com/office/officeart/2005/8/colors/colorful1#3" csCatId="colorful" phldr="1"/>
      <dgm:spPr/>
      <dgm:t>
        <a:bodyPr/>
        <a:lstStyle/>
        <a:p>
          <a:endParaRPr lang="en-GB"/>
        </a:p>
      </dgm:t>
    </dgm:pt>
    <dgm:pt modelId="{B823A5AE-144A-4F92-B011-59F75BD6F1B6}">
      <dgm:prSet phldrT="[Texto]" custT="1"/>
      <dgm:spPr/>
      <dgm:t>
        <a:bodyPr/>
        <a:lstStyle/>
        <a:p>
          <a:r>
            <a:rPr lang="en-GB" sz="3200" b="1" i="1" dirty="0" err="1" smtClean="0">
              <a:solidFill>
                <a:srgbClr val="FFE203"/>
              </a:solidFill>
            </a:rPr>
            <a:t>R</a:t>
          </a:r>
          <a:r>
            <a:rPr lang="en-GB" sz="2800" b="1" i="1" dirty="0" err="1" smtClean="0"/>
            <a:t>educción</a:t>
          </a:r>
          <a:r>
            <a:rPr lang="en-GB" sz="2800" b="1" i="1" dirty="0" smtClean="0"/>
            <a:t> en </a:t>
          </a:r>
          <a:r>
            <a:rPr lang="en-GB" sz="2800" b="1" i="1" dirty="0" err="1" smtClean="0"/>
            <a:t>origen</a:t>
          </a:r>
          <a:endParaRPr lang="en-GB" sz="2800" b="1" i="1" dirty="0"/>
        </a:p>
      </dgm:t>
    </dgm:pt>
    <dgm:pt modelId="{C852E39D-9C41-41EB-9257-EE99F530D423}" type="parTrans" cxnId="{E30A5302-CC17-4A57-8704-A686C9A3DD45}">
      <dgm:prSet/>
      <dgm:spPr/>
      <dgm:t>
        <a:bodyPr/>
        <a:lstStyle/>
        <a:p>
          <a:endParaRPr lang="en-GB"/>
        </a:p>
      </dgm:t>
    </dgm:pt>
    <dgm:pt modelId="{FBDA68A3-6083-42CC-818B-172A630EAA28}" type="sibTrans" cxnId="{E30A5302-CC17-4A57-8704-A686C9A3DD45}">
      <dgm:prSet/>
      <dgm:spPr/>
      <dgm:t>
        <a:bodyPr/>
        <a:lstStyle/>
        <a:p>
          <a:endParaRPr lang="en-GB"/>
        </a:p>
      </dgm:t>
    </dgm:pt>
    <dgm:pt modelId="{E7B528F5-9264-4938-8642-B77C7E9AF029}">
      <dgm:prSet phldrT="[Texto]" custT="1"/>
      <dgm:spPr/>
      <dgm:t>
        <a:bodyPr/>
        <a:lstStyle/>
        <a:p>
          <a:r>
            <a:rPr lang="en-GB" sz="3200" b="1" i="1" dirty="0" err="1" smtClean="0">
              <a:solidFill>
                <a:srgbClr val="FFE203"/>
              </a:solidFill>
            </a:rPr>
            <a:t>R</a:t>
          </a:r>
          <a:r>
            <a:rPr lang="en-GB" sz="2800" b="1" i="1" dirty="0" err="1" smtClean="0"/>
            <a:t>eutilización</a:t>
          </a:r>
          <a:endParaRPr lang="en-GB" sz="2800" b="1" i="1" dirty="0"/>
        </a:p>
      </dgm:t>
    </dgm:pt>
    <dgm:pt modelId="{EEADCCD4-7171-427B-A746-46922686E0D2}" type="parTrans" cxnId="{C13AA78A-5C5A-45FD-BCCD-955016A3DDC9}">
      <dgm:prSet/>
      <dgm:spPr/>
      <dgm:t>
        <a:bodyPr/>
        <a:lstStyle/>
        <a:p>
          <a:endParaRPr lang="en-GB"/>
        </a:p>
      </dgm:t>
    </dgm:pt>
    <dgm:pt modelId="{495D44A1-238F-48C4-A1DE-87B0461FB69F}" type="sibTrans" cxnId="{C13AA78A-5C5A-45FD-BCCD-955016A3DDC9}">
      <dgm:prSet/>
      <dgm:spPr/>
      <dgm:t>
        <a:bodyPr/>
        <a:lstStyle/>
        <a:p>
          <a:endParaRPr lang="en-GB"/>
        </a:p>
      </dgm:t>
    </dgm:pt>
    <dgm:pt modelId="{93CFAEDC-8804-4EDA-A7A8-AAEE2D78D95C}">
      <dgm:prSet phldrT="[Texto]" custT="1"/>
      <dgm:spPr/>
      <dgm:t>
        <a:bodyPr/>
        <a:lstStyle/>
        <a:p>
          <a:r>
            <a:rPr lang="en-GB" sz="3200" b="1" i="1" dirty="0" err="1" smtClean="0">
              <a:solidFill>
                <a:srgbClr val="FFE203"/>
              </a:solidFill>
            </a:rPr>
            <a:t>R</a:t>
          </a:r>
          <a:r>
            <a:rPr lang="en-GB" sz="2800" b="1" i="1" dirty="0" err="1" smtClean="0"/>
            <a:t>eciclaje</a:t>
          </a:r>
          <a:endParaRPr lang="en-GB" sz="2800" b="1" i="1" dirty="0"/>
        </a:p>
      </dgm:t>
    </dgm:pt>
    <dgm:pt modelId="{D70ACB85-03BB-4685-9647-D88E07199931}" type="parTrans" cxnId="{5B6C6909-B3F9-4221-BCCF-EAA7EF30F2D8}">
      <dgm:prSet/>
      <dgm:spPr/>
      <dgm:t>
        <a:bodyPr/>
        <a:lstStyle/>
        <a:p>
          <a:endParaRPr lang="en-GB"/>
        </a:p>
      </dgm:t>
    </dgm:pt>
    <dgm:pt modelId="{C678C665-D59C-4C42-A875-58E754A366B5}" type="sibTrans" cxnId="{5B6C6909-B3F9-4221-BCCF-EAA7EF30F2D8}">
      <dgm:prSet/>
      <dgm:spPr/>
      <dgm:t>
        <a:bodyPr/>
        <a:lstStyle/>
        <a:p>
          <a:endParaRPr lang="en-GB"/>
        </a:p>
      </dgm:t>
    </dgm:pt>
    <dgm:pt modelId="{92B39B5A-63B4-495E-A2E1-314CD1C910E3}" type="pres">
      <dgm:prSet presAssocID="{55EBDFE5-A2B0-43A3-B69B-A820232A4243}" presName="diagram" presStyleCnt="0">
        <dgm:presLayoutVars>
          <dgm:dir/>
          <dgm:resizeHandles val="exact"/>
        </dgm:presLayoutVars>
      </dgm:prSet>
      <dgm:spPr/>
      <dgm:t>
        <a:bodyPr/>
        <a:lstStyle/>
        <a:p>
          <a:endParaRPr lang="en-GB"/>
        </a:p>
      </dgm:t>
    </dgm:pt>
    <dgm:pt modelId="{D7BC7D53-7B0A-4FA3-B338-1446B8B05007}" type="pres">
      <dgm:prSet presAssocID="{B823A5AE-144A-4F92-B011-59F75BD6F1B6}" presName="node" presStyleLbl="node1" presStyleIdx="0" presStyleCnt="3" custScaleX="52839" custScaleY="49833" custLinFactNeighborX="1632" custLinFactNeighborY="-513">
        <dgm:presLayoutVars>
          <dgm:bulletEnabled val="1"/>
        </dgm:presLayoutVars>
      </dgm:prSet>
      <dgm:spPr/>
      <dgm:t>
        <a:bodyPr/>
        <a:lstStyle/>
        <a:p>
          <a:endParaRPr lang="en-GB"/>
        </a:p>
      </dgm:t>
    </dgm:pt>
    <dgm:pt modelId="{BA10F679-06F3-47A4-AA36-B2E988FCC0C2}" type="pres">
      <dgm:prSet presAssocID="{FBDA68A3-6083-42CC-818B-172A630EAA28}" presName="sibTrans" presStyleCnt="0"/>
      <dgm:spPr/>
      <dgm:t>
        <a:bodyPr/>
        <a:lstStyle/>
        <a:p>
          <a:endParaRPr lang="es-ES"/>
        </a:p>
      </dgm:t>
    </dgm:pt>
    <dgm:pt modelId="{36C63219-F1E3-47D0-B088-BF6683F9FBCF}" type="pres">
      <dgm:prSet presAssocID="{E7B528F5-9264-4938-8642-B77C7E9AF029}" presName="node" presStyleLbl="node1" presStyleIdx="1" presStyleCnt="3" custScaleX="49915" custScaleY="46953">
        <dgm:presLayoutVars>
          <dgm:bulletEnabled val="1"/>
        </dgm:presLayoutVars>
      </dgm:prSet>
      <dgm:spPr/>
      <dgm:t>
        <a:bodyPr/>
        <a:lstStyle/>
        <a:p>
          <a:endParaRPr lang="en-GB"/>
        </a:p>
      </dgm:t>
    </dgm:pt>
    <dgm:pt modelId="{2670FB6D-F513-41C5-8091-C6B1D93B039D}" type="pres">
      <dgm:prSet presAssocID="{495D44A1-238F-48C4-A1DE-87B0461FB69F}" presName="sibTrans" presStyleCnt="0"/>
      <dgm:spPr/>
      <dgm:t>
        <a:bodyPr/>
        <a:lstStyle/>
        <a:p>
          <a:endParaRPr lang="es-ES"/>
        </a:p>
      </dgm:t>
    </dgm:pt>
    <dgm:pt modelId="{F69FF457-F0F8-48E4-B04B-3B3F39090927}" type="pres">
      <dgm:prSet presAssocID="{93CFAEDC-8804-4EDA-A7A8-AAEE2D78D95C}" presName="node" presStyleLbl="node1" presStyleIdx="2" presStyleCnt="3" custScaleX="55636" custScaleY="50804">
        <dgm:presLayoutVars>
          <dgm:bulletEnabled val="1"/>
        </dgm:presLayoutVars>
      </dgm:prSet>
      <dgm:spPr/>
      <dgm:t>
        <a:bodyPr/>
        <a:lstStyle/>
        <a:p>
          <a:endParaRPr lang="en-GB"/>
        </a:p>
      </dgm:t>
    </dgm:pt>
  </dgm:ptLst>
  <dgm:cxnLst>
    <dgm:cxn modelId="{9D47AFFF-B4DE-4363-A296-F2F215D08BA1}" type="presOf" srcId="{55EBDFE5-A2B0-43A3-B69B-A820232A4243}" destId="{92B39B5A-63B4-495E-A2E1-314CD1C910E3}" srcOrd="0" destOrd="0" presId="urn:microsoft.com/office/officeart/2005/8/layout/default#1"/>
    <dgm:cxn modelId="{C13AA78A-5C5A-45FD-BCCD-955016A3DDC9}" srcId="{55EBDFE5-A2B0-43A3-B69B-A820232A4243}" destId="{E7B528F5-9264-4938-8642-B77C7E9AF029}" srcOrd="1" destOrd="0" parTransId="{EEADCCD4-7171-427B-A746-46922686E0D2}" sibTransId="{495D44A1-238F-48C4-A1DE-87B0461FB69F}"/>
    <dgm:cxn modelId="{5B6C6909-B3F9-4221-BCCF-EAA7EF30F2D8}" srcId="{55EBDFE5-A2B0-43A3-B69B-A820232A4243}" destId="{93CFAEDC-8804-4EDA-A7A8-AAEE2D78D95C}" srcOrd="2" destOrd="0" parTransId="{D70ACB85-03BB-4685-9647-D88E07199931}" sibTransId="{C678C665-D59C-4C42-A875-58E754A366B5}"/>
    <dgm:cxn modelId="{E30A5302-CC17-4A57-8704-A686C9A3DD45}" srcId="{55EBDFE5-A2B0-43A3-B69B-A820232A4243}" destId="{B823A5AE-144A-4F92-B011-59F75BD6F1B6}" srcOrd="0" destOrd="0" parTransId="{C852E39D-9C41-41EB-9257-EE99F530D423}" sibTransId="{FBDA68A3-6083-42CC-818B-172A630EAA28}"/>
    <dgm:cxn modelId="{CCE5BB2A-5775-4293-8507-E6C62DC2CDF8}" type="presOf" srcId="{93CFAEDC-8804-4EDA-A7A8-AAEE2D78D95C}" destId="{F69FF457-F0F8-48E4-B04B-3B3F39090927}" srcOrd="0" destOrd="0" presId="urn:microsoft.com/office/officeart/2005/8/layout/default#1"/>
    <dgm:cxn modelId="{3FB2EDFD-2A47-4A28-AC73-66F3D4996E84}" type="presOf" srcId="{E7B528F5-9264-4938-8642-B77C7E9AF029}" destId="{36C63219-F1E3-47D0-B088-BF6683F9FBCF}" srcOrd="0" destOrd="0" presId="urn:microsoft.com/office/officeart/2005/8/layout/default#1"/>
    <dgm:cxn modelId="{F521950F-1A75-47D7-BB0F-5F7A7E71462F}" type="presOf" srcId="{B823A5AE-144A-4F92-B011-59F75BD6F1B6}" destId="{D7BC7D53-7B0A-4FA3-B338-1446B8B05007}" srcOrd="0" destOrd="0" presId="urn:microsoft.com/office/officeart/2005/8/layout/default#1"/>
    <dgm:cxn modelId="{46DFB846-C0A5-4E00-9331-3A4536FE39A5}" type="presParOf" srcId="{92B39B5A-63B4-495E-A2E1-314CD1C910E3}" destId="{D7BC7D53-7B0A-4FA3-B338-1446B8B05007}" srcOrd="0" destOrd="0" presId="urn:microsoft.com/office/officeart/2005/8/layout/default#1"/>
    <dgm:cxn modelId="{91847E4E-E733-4256-A75F-437A43518B4A}" type="presParOf" srcId="{92B39B5A-63B4-495E-A2E1-314CD1C910E3}" destId="{BA10F679-06F3-47A4-AA36-B2E988FCC0C2}" srcOrd="1" destOrd="0" presId="urn:microsoft.com/office/officeart/2005/8/layout/default#1"/>
    <dgm:cxn modelId="{86854182-D441-4B29-8B6B-7C1C6D9B2C54}" type="presParOf" srcId="{92B39B5A-63B4-495E-A2E1-314CD1C910E3}" destId="{36C63219-F1E3-47D0-B088-BF6683F9FBCF}" srcOrd="2" destOrd="0" presId="urn:microsoft.com/office/officeart/2005/8/layout/default#1"/>
    <dgm:cxn modelId="{5A13D583-2A0D-409C-B0E2-12020C5D2910}" type="presParOf" srcId="{92B39B5A-63B4-495E-A2E1-314CD1C910E3}" destId="{2670FB6D-F513-41C5-8091-C6B1D93B039D}" srcOrd="3" destOrd="0" presId="urn:microsoft.com/office/officeart/2005/8/layout/default#1"/>
    <dgm:cxn modelId="{CD1F1F48-61BC-4E06-A2E7-4394F78573F6}" type="presParOf" srcId="{92B39B5A-63B4-495E-A2E1-314CD1C910E3}" destId="{F69FF457-F0F8-48E4-B04B-3B3F39090927}" srcOrd="4" destOrd="0" presId="urn:microsoft.com/office/officeart/2005/8/layout/defaul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945530-4138-486F-8933-F63BB67DA54C}" type="doc">
      <dgm:prSet loTypeId="urn:microsoft.com/office/officeart/2005/8/layout/funnel1" loCatId="process" qsTypeId="urn:microsoft.com/office/officeart/2005/8/quickstyle/simple1" qsCatId="simple" csTypeId="urn:microsoft.com/office/officeart/2005/8/colors/colorful1#4" csCatId="colorful" phldr="1"/>
      <dgm:spPr/>
      <dgm:t>
        <a:bodyPr/>
        <a:lstStyle/>
        <a:p>
          <a:endParaRPr lang="en-GB"/>
        </a:p>
      </dgm:t>
    </dgm:pt>
    <dgm:pt modelId="{840A0355-F637-4D68-9046-6BA7D8C9E292}">
      <dgm:prSet phldrT="[Texto]" custT="1"/>
      <dgm:spPr/>
      <dgm:t>
        <a:bodyPr/>
        <a:lstStyle/>
        <a:p>
          <a:r>
            <a:rPr lang="en-GB" sz="2400" b="1" dirty="0" err="1" smtClean="0">
              <a:solidFill>
                <a:schemeClr val="bg1"/>
              </a:solidFill>
            </a:rPr>
            <a:t>Técnica</a:t>
          </a:r>
          <a:endParaRPr lang="en-GB" sz="2400" b="1" dirty="0">
            <a:solidFill>
              <a:schemeClr val="bg1"/>
            </a:solidFill>
          </a:endParaRPr>
        </a:p>
      </dgm:t>
    </dgm:pt>
    <dgm:pt modelId="{E1E7C684-2734-41BD-B460-E46E2B9FF4CB}" type="parTrans" cxnId="{A97C8FE6-5316-475F-AEA6-E44C3A58AE8B}">
      <dgm:prSet/>
      <dgm:spPr/>
      <dgm:t>
        <a:bodyPr/>
        <a:lstStyle/>
        <a:p>
          <a:endParaRPr lang="en-GB"/>
        </a:p>
      </dgm:t>
    </dgm:pt>
    <dgm:pt modelId="{4D587813-6A3F-4604-817E-646B4FD44F5B}" type="sibTrans" cxnId="{A97C8FE6-5316-475F-AEA6-E44C3A58AE8B}">
      <dgm:prSet/>
      <dgm:spPr/>
      <dgm:t>
        <a:bodyPr/>
        <a:lstStyle/>
        <a:p>
          <a:endParaRPr lang="en-GB"/>
        </a:p>
      </dgm:t>
    </dgm:pt>
    <dgm:pt modelId="{F6090446-2E7A-40C9-8263-3B9F335BAD6D}">
      <dgm:prSet phldrT="[Texto]" custT="1"/>
      <dgm:spPr/>
      <dgm:t>
        <a:bodyPr/>
        <a:lstStyle/>
        <a:p>
          <a:r>
            <a:rPr lang="en-GB" sz="2400" b="1" dirty="0" err="1" smtClean="0"/>
            <a:t>Económica</a:t>
          </a:r>
          <a:endParaRPr lang="en-GB" sz="2400" b="1" dirty="0" smtClean="0"/>
        </a:p>
      </dgm:t>
    </dgm:pt>
    <dgm:pt modelId="{478B158C-713D-4DB0-BC2D-7D3B479F52B9}" type="parTrans" cxnId="{2965746B-8859-496E-B70F-E0BA1AC8092C}">
      <dgm:prSet/>
      <dgm:spPr/>
      <dgm:t>
        <a:bodyPr/>
        <a:lstStyle/>
        <a:p>
          <a:endParaRPr lang="en-GB"/>
        </a:p>
      </dgm:t>
    </dgm:pt>
    <dgm:pt modelId="{13D1D121-AA5F-4793-99A4-63D13295347D}" type="sibTrans" cxnId="{2965746B-8859-496E-B70F-E0BA1AC8092C}">
      <dgm:prSet/>
      <dgm:spPr/>
      <dgm:t>
        <a:bodyPr/>
        <a:lstStyle/>
        <a:p>
          <a:endParaRPr lang="en-GB"/>
        </a:p>
      </dgm:t>
    </dgm:pt>
    <dgm:pt modelId="{1AD6A7CF-83FD-498D-A95F-6DC938747E2F}">
      <dgm:prSet phldrT="[Texto]" custT="1"/>
      <dgm:spPr/>
      <dgm:t>
        <a:bodyPr/>
        <a:lstStyle/>
        <a:p>
          <a:r>
            <a:rPr lang="en-GB" sz="2400" b="1" dirty="0" smtClean="0">
              <a:solidFill>
                <a:srgbClr val="0000FF"/>
              </a:solidFill>
            </a:rPr>
            <a:t>Viable</a:t>
          </a:r>
          <a:endParaRPr lang="en-GB" sz="2400" b="1" dirty="0">
            <a:solidFill>
              <a:srgbClr val="0000FF"/>
            </a:solidFill>
          </a:endParaRPr>
        </a:p>
      </dgm:t>
    </dgm:pt>
    <dgm:pt modelId="{6CF38C8F-6E59-4C43-92B1-D2DB77DECD41}" type="parTrans" cxnId="{3768BFCD-6677-461F-ACC7-8682689B4460}">
      <dgm:prSet/>
      <dgm:spPr/>
      <dgm:t>
        <a:bodyPr/>
        <a:lstStyle/>
        <a:p>
          <a:endParaRPr lang="en-GB"/>
        </a:p>
      </dgm:t>
    </dgm:pt>
    <dgm:pt modelId="{8D8D28C5-FC90-4AEC-87C9-7660176F3A82}" type="sibTrans" cxnId="{3768BFCD-6677-461F-ACC7-8682689B4460}">
      <dgm:prSet/>
      <dgm:spPr/>
      <dgm:t>
        <a:bodyPr/>
        <a:lstStyle/>
        <a:p>
          <a:endParaRPr lang="en-GB"/>
        </a:p>
      </dgm:t>
    </dgm:pt>
    <dgm:pt modelId="{075A7227-BAB6-4282-9D4B-4A39FA7AE856}">
      <dgm:prSet phldrT="[Texto]" custT="1"/>
      <dgm:spPr/>
      <dgm:t>
        <a:bodyPr/>
        <a:lstStyle/>
        <a:p>
          <a:r>
            <a:rPr lang="en-GB" sz="2400" b="1" dirty="0" err="1" smtClean="0"/>
            <a:t>Medio</a:t>
          </a:r>
          <a:r>
            <a:rPr lang="en-GB" sz="2400" b="1" dirty="0" smtClean="0"/>
            <a:t> </a:t>
          </a:r>
          <a:r>
            <a:rPr lang="en-GB" sz="2400" b="1" dirty="0" err="1" smtClean="0"/>
            <a:t>Ambiente</a:t>
          </a:r>
          <a:endParaRPr lang="en-GB" sz="1600" b="1" dirty="0"/>
        </a:p>
      </dgm:t>
    </dgm:pt>
    <dgm:pt modelId="{4408F67B-61C1-414E-85C4-11273A53AEFE}" type="parTrans" cxnId="{A69519D2-39B7-47C5-8EBA-EDEA4DFEC01D}">
      <dgm:prSet/>
      <dgm:spPr/>
      <dgm:t>
        <a:bodyPr/>
        <a:lstStyle/>
        <a:p>
          <a:endParaRPr lang="en-GB"/>
        </a:p>
      </dgm:t>
    </dgm:pt>
    <dgm:pt modelId="{295D80B2-1B1D-453F-A0E0-4C0C68F649E3}" type="sibTrans" cxnId="{A69519D2-39B7-47C5-8EBA-EDEA4DFEC01D}">
      <dgm:prSet/>
      <dgm:spPr/>
      <dgm:t>
        <a:bodyPr/>
        <a:lstStyle/>
        <a:p>
          <a:endParaRPr lang="en-GB"/>
        </a:p>
      </dgm:t>
    </dgm:pt>
    <dgm:pt modelId="{68F79EED-C25D-44EB-8139-76198405B174}" type="pres">
      <dgm:prSet presAssocID="{46945530-4138-486F-8933-F63BB67DA54C}" presName="Name0" presStyleCnt="0">
        <dgm:presLayoutVars>
          <dgm:chMax val="4"/>
          <dgm:resizeHandles val="exact"/>
        </dgm:presLayoutVars>
      </dgm:prSet>
      <dgm:spPr/>
      <dgm:t>
        <a:bodyPr/>
        <a:lstStyle/>
        <a:p>
          <a:endParaRPr lang="en-GB"/>
        </a:p>
      </dgm:t>
    </dgm:pt>
    <dgm:pt modelId="{244C8431-9A69-4995-9006-D79403AC5281}" type="pres">
      <dgm:prSet presAssocID="{46945530-4138-486F-8933-F63BB67DA54C}" presName="ellipse" presStyleLbl="trBgShp" presStyleIdx="0" presStyleCnt="1" custLinFactNeighborX="-128" custLinFactNeighborY="34055"/>
      <dgm:spPr/>
    </dgm:pt>
    <dgm:pt modelId="{DCDBA0D4-5D6F-4E0E-9981-CD9606BC1F9E}" type="pres">
      <dgm:prSet presAssocID="{46945530-4138-486F-8933-F63BB67DA54C}" presName="arrow1" presStyleLbl="fgShp" presStyleIdx="0" presStyleCnt="1" custScaleY="116216" custLinFactNeighborY="39460"/>
      <dgm:spPr/>
    </dgm:pt>
    <dgm:pt modelId="{917BA1F2-2AA6-4218-A62B-1EA61AEAB053}" type="pres">
      <dgm:prSet presAssocID="{46945530-4138-486F-8933-F63BB67DA54C}" presName="rectangle" presStyleLbl="revTx" presStyleIdx="0" presStyleCnt="1" custScaleX="82702" custScaleY="55676" custLinFactNeighborX="270" custLinFactNeighborY="3784">
        <dgm:presLayoutVars>
          <dgm:bulletEnabled val="1"/>
        </dgm:presLayoutVars>
      </dgm:prSet>
      <dgm:spPr/>
      <dgm:t>
        <a:bodyPr/>
        <a:lstStyle/>
        <a:p>
          <a:endParaRPr lang="en-GB"/>
        </a:p>
      </dgm:t>
    </dgm:pt>
    <dgm:pt modelId="{0055B6A0-2B4A-49E7-94E6-850EC9760895}" type="pres">
      <dgm:prSet presAssocID="{075A7227-BAB6-4282-9D4B-4A39FA7AE856}" presName="item1" presStyleLbl="node1" presStyleIdx="0" presStyleCnt="3" custScaleX="176758" custScaleY="119099" custLinFactNeighborX="-8552" custLinFactNeighborY="41975">
        <dgm:presLayoutVars>
          <dgm:bulletEnabled val="1"/>
        </dgm:presLayoutVars>
      </dgm:prSet>
      <dgm:spPr/>
      <dgm:t>
        <a:bodyPr/>
        <a:lstStyle/>
        <a:p>
          <a:endParaRPr lang="en-GB"/>
        </a:p>
      </dgm:t>
    </dgm:pt>
    <dgm:pt modelId="{353A29F8-A9CD-4486-AE5B-DFF868FD6C55}" type="pres">
      <dgm:prSet presAssocID="{F6090446-2E7A-40C9-8263-3B9F335BAD6D}" presName="item2" presStyleLbl="node1" presStyleIdx="1" presStyleCnt="3" custScaleX="157778" custScaleY="148889" custLinFactNeighborX="1622" custLinFactNeighborY="8829">
        <dgm:presLayoutVars>
          <dgm:bulletEnabled val="1"/>
        </dgm:presLayoutVars>
      </dgm:prSet>
      <dgm:spPr/>
      <dgm:t>
        <a:bodyPr/>
        <a:lstStyle/>
        <a:p>
          <a:endParaRPr lang="en-GB"/>
        </a:p>
      </dgm:t>
    </dgm:pt>
    <dgm:pt modelId="{A5794F54-FB6F-4C5E-B0AE-F3CB89847811}" type="pres">
      <dgm:prSet presAssocID="{1AD6A7CF-83FD-498D-A95F-6DC938747E2F}" presName="item3" presStyleLbl="node1" presStyleIdx="2" presStyleCnt="3" custScaleX="140001" custScaleY="140000" custLinFactNeighborX="21501" custLinFactNeighborY="34328">
        <dgm:presLayoutVars>
          <dgm:bulletEnabled val="1"/>
        </dgm:presLayoutVars>
      </dgm:prSet>
      <dgm:spPr/>
      <dgm:t>
        <a:bodyPr/>
        <a:lstStyle/>
        <a:p>
          <a:endParaRPr lang="en-GB"/>
        </a:p>
      </dgm:t>
    </dgm:pt>
    <dgm:pt modelId="{D7E2D154-A73D-4E47-9A21-F762EA76648D}" type="pres">
      <dgm:prSet presAssocID="{46945530-4138-486F-8933-F63BB67DA54C}" presName="funnel" presStyleLbl="trAlignAcc1" presStyleIdx="0" presStyleCnt="1" custLinFactNeighborX="-39" custLinFactNeighborY="10039"/>
      <dgm:spPr/>
      <dgm:t>
        <a:bodyPr/>
        <a:lstStyle/>
        <a:p>
          <a:endParaRPr lang="en-GB"/>
        </a:p>
      </dgm:t>
    </dgm:pt>
  </dgm:ptLst>
  <dgm:cxnLst>
    <dgm:cxn modelId="{3768BFCD-6677-461F-ACC7-8682689B4460}" srcId="{46945530-4138-486F-8933-F63BB67DA54C}" destId="{1AD6A7CF-83FD-498D-A95F-6DC938747E2F}" srcOrd="3" destOrd="0" parTransId="{6CF38C8F-6E59-4C43-92B1-D2DB77DECD41}" sibTransId="{8D8D28C5-FC90-4AEC-87C9-7660176F3A82}"/>
    <dgm:cxn modelId="{0F4E33A8-6CA2-4871-8DC3-5904C1481890}" type="presOf" srcId="{075A7227-BAB6-4282-9D4B-4A39FA7AE856}" destId="{353A29F8-A9CD-4486-AE5B-DFF868FD6C55}" srcOrd="0" destOrd="0" presId="urn:microsoft.com/office/officeart/2005/8/layout/funnel1"/>
    <dgm:cxn modelId="{C087EF71-5228-48F3-8D0A-F7B7E6733CC2}" type="presOf" srcId="{1AD6A7CF-83FD-498D-A95F-6DC938747E2F}" destId="{917BA1F2-2AA6-4218-A62B-1EA61AEAB053}" srcOrd="0" destOrd="0" presId="urn:microsoft.com/office/officeart/2005/8/layout/funnel1"/>
    <dgm:cxn modelId="{71D45132-33A0-429E-93A9-48E63DFC7380}" type="presOf" srcId="{840A0355-F637-4D68-9046-6BA7D8C9E292}" destId="{A5794F54-FB6F-4C5E-B0AE-F3CB89847811}" srcOrd="0" destOrd="0" presId="urn:microsoft.com/office/officeart/2005/8/layout/funnel1"/>
    <dgm:cxn modelId="{2965746B-8859-496E-B70F-E0BA1AC8092C}" srcId="{46945530-4138-486F-8933-F63BB67DA54C}" destId="{F6090446-2E7A-40C9-8263-3B9F335BAD6D}" srcOrd="2" destOrd="0" parTransId="{478B158C-713D-4DB0-BC2D-7D3B479F52B9}" sibTransId="{13D1D121-AA5F-4793-99A4-63D13295347D}"/>
    <dgm:cxn modelId="{8540E8E9-51A2-4DAA-952F-46FF601DDA7A}" type="presOf" srcId="{46945530-4138-486F-8933-F63BB67DA54C}" destId="{68F79EED-C25D-44EB-8139-76198405B174}" srcOrd="0" destOrd="0" presId="urn:microsoft.com/office/officeart/2005/8/layout/funnel1"/>
    <dgm:cxn modelId="{A69519D2-39B7-47C5-8EBA-EDEA4DFEC01D}" srcId="{46945530-4138-486F-8933-F63BB67DA54C}" destId="{075A7227-BAB6-4282-9D4B-4A39FA7AE856}" srcOrd="1" destOrd="0" parTransId="{4408F67B-61C1-414E-85C4-11273A53AEFE}" sibTransId="{295D80B2-1B1D-453F-A0E0-4C0C68F649E3}"/>
    <dgm:cxn modelId="{A97C8FE6-5316-475F-AEA6-E44C3A58AE8B}" srcId="{46945530-4138-486F-8933-F63BB67DA54C}" destId="{840A0355-F637-4D68-9046-6BA7D8C9E292}" srcOrd="0" destOrd="0" parTransId="{E1E7C684-2734-41BD-B460-E46E2B9FF4CB}" sibTransId="{4D587813-6A3F-4604-817E-646B4FD44F5B}"/>
    <dgm:cxn modelId="{E73BF8A9-F06F-465E-86F5-09C69F65F962}" type="presOf" srcId="{F6090446-2E7A-40C9-8263-3B9F335BAD6D}" destId="{0055B6A0-2B4A-49E7-94E6-850EC9760895}" srcOrd="0" destOrd="0" presId="urn:microsoft.com/office/officeart/2005/8/layout/funnel1"/>
    <dgm:cxn modelId="{96DAF2F6-26E4-4F85-BA15-ADADEA88AC76}" type="presParOf" srcId="{68F79EED-C25D-44EB-8139-76198405B174}" destId="{244C8431-9A69-4995-9006-D79403AC5281}" srcOrd="0" destOrd="0" presId="urn:microsoft.com/office/officeart/2005/8/layout/funnel1"/>
    <dgm:cxn modelId="{A9289796-3D3E-4E5D-893F-78BC6DB0015F}" type="presParOf" srcId="{68F79EED-C25D-44EB-8139-76198405B174}" destId="{DCDBA0D4-5D6F-4E0E-9981-CD9606BC1F9E}" srcOrd="1" destOrd="0" presId="urn:microsoft.com/office/officeart/2005/8/layout/funnel1"/>
    <dgm:cxn modelId="{9A438F10-B6E1-46B2-99E4-28706F02F02B}" type="presParOf" srcId="{68F79EED-C25D-44EB-8139-76198405B174}" destId="{917BA1F2-2AA6-4218-A62B-1EA61AEAB053}" srcOrd="2" destOrd="0" presId="urn:microsoft.com/office/officeart/2005/8/layout/funnel1"/>
    <dgm:cxn modelId="{154E4243-8AB3-4052-8158-5EA1369E3D29}" type="presParOf" srcId="{68F79EED-C25D-44EB-8139-76198405B174}" destId="{0055B6A0-2B4A-49E7-94E6-850EC9760895}" srcOrd="3" destOrd="0" presId="urn:microsoft.com/office/officeart/2005/8/layout/funnel1"/>
    <dgm:cxn modelId="{0272ADDE-E99A-47E2-A0A9-0FC53B6D4D80}" type="presParOf" srcId="{68F79EED-C25D-44EB-8139-76198405B174}" destId="{353A29F8-A9CD-4486-AE5B-DFF868FD6C55}" srcOrd="4" destOrd="0" presId="urn:microsoft.com/office/officeart/2005/8/layout/funnel1"/>
    <dgm:cxn modelId="{3EEAD0FF-757D-4143-82BE-58C888841C99}" type="presParOf" srcId="{68F79EED-C25D-44EB-8139-76198405B174}" destId="{A5794F54-FB6F-4C5E-B0AE-F3CB89847811}" srcOrd="5" destOrd="0" presId="urn:microsoft.com/office/officeart/2005/8/layout/funnel1"/>
    <dgm:cxn modelId="{7367CCA0-C190-4C0A-86A5-0344655541DA}" type="presParOf" srcId="{68F79EED-C25D-44EB-8139-76198405B174}" destId="{D7E2D154-A73D-4E47-9A21-F762EA76648D}"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F611C2-994C-4121-8312-A12D4ADEC985}" type="doc">
      <dgm:prSet loTypeId="urn:microsoft.com/office/officeart/2005/8/layout/default#2" loCatId="list" qsTypeId="urn:microsoft.com/office/officeart/2005/8/quickstyle/3D1" qsCatId="3D" csTypeId="urn:microsoft.com/office/officeart/2005/8/colors/colorful1#5" csCatId="colorful" phldr="1"/>
      <dgm:spPr/>
      <dgm:t>
        <a:bodyPr/>
        <a:lstStyle/>
        <a:p>
          <a:endParaRPr lang="en-GB"/>
        </a:p>
      </dgm:t>
    </dgm:pt>
    <dgm:pt modelId="{EEA4BD0D-0A97-429C-8775-71DC153166A8}">
      <dgm:prSet phldrT="[Texto]"/>
      <dgm:spPr/>
      <dgm:t>
        <a:bodyPr/>
        <a:lstStyle/>
        <a:p>
          <a:r>
            <a:rPr lang="en-GB" b="1" dirty="0" err="1" smtClean="0"/>
            <a:t>Motivación</a:t>
          </a:r>
          <a:endParaRPr lang="en-GB" b="1" dirty="0"/>
        </a:p>
      </dgm:t>
    </dgm:pt>
    <dgm:pt modelId="{831796A2-1E4A-4B52-B9AF-B83B0F086E25}" type="parTrans" cxnId="{D07CD5E2-1E65-47A6-8C86-E948F79A1AB6}">
      <dgm:prSet/>
      <dgm:spPr/>
      <dgm:t>
        <a:bodyPr/>
        <a:lstStyle/>
        <a:p>
          <a:endParaRPr lang="en-GB"/>
        </a:p>
      </dgm:t>
    </dgm:pt>
    <dgm:pt modelId="{12A0DF9B-ACA0-4ACA-8330-D149B0C1275D}" type="sibTrans" cxnId="{D07CD5E2-1E65-47A6-8C86-E948F79A1AB6}">
      <dgm:prSet/>
      <dgm:spPr/>
      <dgm:t>
        <a:bodyPr/>
        <a:lstStyle/>
        <a:p>
          <a:endParaRPr lang="en-GB"/>
        </a:p>
      </dgm:t>
    </dgm:pt>
    <dgm:pt modelId="{1BA8FED0-E8F4-4C82-A039-E74A8DE1E18D}">
      <dgm:prSet phldrT="[Texto]"/>
      <dgm:spPr/>
      <dgm:t>
        <a:bodyPr/>
        <a:lstStyle/>
        <a:p>
          <a:r>
            <a:rPr lang="en-GB" b="1" dirty="0" err="1" smtClean="0"/>
            <a:t>Preparación</a:t>
          </a:r>
          <a:endParaRPr lang="en-GB" b="1" dirty="0"/>
        </a:p>
      </dgm:t>
    </dgm:pt>
    <dgm:pt modelId="{068F2907-5BD4-4A3E-A6EE-4826415EB32C}" type="parTrans" cxnId="{2A160390-B6D9-4788-8ED5-E5DBBBD552AF}">
      <dgm:prSet/>
      <dgm:spPr/>
      <dgm:t>
        <a:bodyPr/>
        <a:lstStyle/>
        <a:p>
          <a:endParaRPr lang="en-GB"/>
        </a:p>
      </dgm:t>
    </dgm:pt>
    <dgm:pt modelId="{33751D15-5ED3-41B5-9C28-72BB47B57320}" type="sibTrans" cxnId="{2A160390-B6D9-4788-8ED5-E5DBBBD552AF}">
      <dgm:prSet/>
      <dgm:spPr/>
      <dgm:t>
        <a:bodyPr/>
        <a:lstStyle/>
        <a:p>
          <a:endParaRPr lang="en-GB"/>
        </a:p>
      </dgm:t>
    </dgm:pt>
    <dgm:pt modelId="{9F367F4C-DAFD-42FE-B268-3698E4F2974D}">
      <dgm:prSet phldrT="[Texto]"/>
      <dgm:spPr/>
      <dgm:t>
        <a:bodyPr/>
        <a:lstStyle/>
        <a:p>
          <a:r>
            <a:rPr lang="en-GB" b="1" dirty="0" err="1" smtClean="0"/>
            <a:t>Recompensa</a:t>
          </a:r>
          <a:endParaRPr lang="en-GB" b="1" dirty="0"/>
        </a:p>
      </dgm:t>
    </dgm:pt>
    <dgm:pt modelId="{60F42F62-8497-436F-9ECB-57809BECF06D}" type="parTrans" cxnId="{11C7C315-DAF0-435A-82A4-B9439DC6087F}">
      <dgm:prSet/>
      <dgm:spPr/>
      <dgm:t>
        <a:bodyPr/>
        <a:lstStyle/>
        <a:p>
          <a:endParaRPr lang="en-GB"/>
        </a:p>
      </dgm:t>
    </dgm:pt>
    <dgm:pt modelId="{20A6865E-3591-474C-BA68-100A15C577DA}" type="sibTrans" cxnId="{11C7C315-DAF0-435A-82A4-B9439DC6087F}">
      <dgm:prSet/>
      <dgm:spPr/>
      <dgm:t>
        <a:bodyPr/>
        <a:lstStyle/>
        <a:p>
          <a:endParaRPr lang="en-GB"/>
        </a:p>
      </dgm:t>
    </dgm:pt>
    <dgm:pt modelId="{3F33D3E2-3B4D-4527-BCA4-4D5FD8A2F2C5}" type="pres">
      <dgm:prSet presAssocID="{4AF611C2-994C-4121-8312-A12D4ADEC985}" presName="diagram" presStyleCnt="0">
        <dgm:presLayoutVars>
          <dgm:dir/>
          <dgm:resizeHandles val="exact"/>
        </dgm:presLayoutVars>
      </dgm:prSet>
      <dgm:spPr/>
      <dgm:t>
        <a:bodyPr/>
        <a:lstStyle/>
        <a:p>
          <a:endParaRPr lang="en-GB"/>
        </a:p>
      </dgm:t>
    </dgm:pt>
    <dgm:pt modelId="{A0F71A4E-B8DC-4101-B52B-9350F85C861A}" type="pres">
      <dgm:prSet presAssocID="{EEA4BD0D-0A97-429C-8775-71DC153166A8}" presName="node" presStyleLbl="node1" presStyleIdx="0" presStyleCnt="3" custLinFactNeighborX="-5370" custLinFactNeighborY="-66">
        <dgm:presLayoutVars>
          <dgm:bulletEnabled val="1"/>
        </dgm:presLayoutVars>
      </dgm:prSet>
      <dgm:spPr/>
      <dgm:t>
        <a:bodyPr/>
        <a:lstStyle/>
        <a:p>
          <a:endParaRPr lang="en-GB"/>
        </a:p>
      </dgm:t>
    </dgm:pt>
    <dgm:pt modelId="{A6F26635-0090-4EF7-86D7-3154E80A8A09}" type="pres">
      <dgm:prSet presAssocID="{12A0DF9B-ACA0-4ACA-8330-D149B0C1275D}" presName="sibTrans" presStyleCnt="0"/>
      <dgm:spPr/>
      <dgm:t>
        <a:bodyPr/>
        <a:lstStyle/>
        <a:p>
          <a:endParaRPr lang="es-ES"/>
        </a:p>
      </dgm:t>
    </dgm:pt>
    <dgm:pt modelId="{849165FE-42F1-4AC6-B600-80EB4D9D38FC}" type="pres">
      <dgm:prSet presAssocID="{1BA8FED0-E8F4-4C82-A039-E74A8DE1E18D}" presName="node" presStyleLbl="node1" presStyleIdx="1" presStyleCnt="3" custLinFactNeighborX="10767" custLinFactNeighborY="-66">
        <dgm:presLayoutVars>
          <dgm:bulletEnabled val="1"/>
        </dgm:presLayoutVars>
      </dgm:prSet>
      <dgm:spPr/>
      <dgm:t>
        <a:bodyPr/>
        <a:lstStyle/>
        <a:p>
          <a:endParaRPr lang="en-GB"/>
        </a:p>
      </dgm:t>
    </dgm:pt>
    <dgm:pt modelId="{D92A7117-1DE8-43E8-B94D-C6FCF5D3BCFB}" type="pres">
      <dgm:prSet presAssocID="{33751D15-5ED3-41B5-9C28-72BB47B57320}" presName="sibTrans" presStyleCnt="0"/>
      <dgm:spPr/>
      <dgm:t>
        <a:bodyPr/>
        <a:lstStyle/>
        <a:p>
          <a:endParaRPr lang="es-ES"/>
        </a:p>
      </dgm:t>
    </dgm:pt>
    <dgm:pt modelId="{BC83DFFE-315C-4ABA-8A1A-99D549A17A6D}" type="pres">
      <dgm:prSet presAssocID="{9F367F4C-DAFD-42FE-B268-3698E4F2974D}" presName="node" presStyleLbl="node1" presStyleIdx="2" presStyleCnt="3">
        <dgm:presLayoutVars>
          <dgm:bulletEnabled val="1"/>
        </dgm:presLayoutVars>
      </dgm:prSet>
      <dgm:spPr/>
      <dgm:t>
        <a:bodyPr/>
        <a:lstStyle/>
        <a:p>
          <a:endParaRPr lang="en-GB"/>
        </a:p>
      </dgm:t>
    </dgm:pt>
  </dgm:ptLst>
  <dgm:cxnLst>
    <dgm:cxn modelId="{9BF2B8F0-D3AB-418D-B856-66FF7AF7DA6C}" type="presOf" srcId="{1BA8FED0-E8F4-4C82-A039-E74A8DE1E18D}" destId="{849165FE-42F1-4AC6-B600-80EB4D9D38FC}" srcOrd="0" destOrd="0" presId="urn:microsoft.com/office/officeart/2005/8/layout/default#2"/>
    <dgm:cxn modelId="{F82D3595-42F5-4DF5-A442-E46D51554EF4}" type="presOf" srcId="{4AF611C2-994C-4121-8312-A12D4ADEC985}" destId="{3F33D3E2-3B4D-4527-BCA4-4D5FD8A2F2C5}" srcOrd="0" destOrd="0" presId="urn:microsoft.com/office/officeart/2005/8/layout/default#2"/>
    <dgm:cxn modelId="{11C7C315-DAF0-435A-82A4-B9439DC6087F}" srcId="{4AF611C2-994C-4121-8312-A12D4ADEC985}" destId="{9F367F4C-DAFD-42FE-B268-3698E4F2974D}" srcOrd="2" destOrd="0" parTransId="{60F42F62-8497-436F-9ECB-57809BECF06D}" sibTransId="{20A6865E-3591-474C-BA68-100A15C577DA}"/>
    <dgm:cxn modelId="{D07CD5E2-1E65-47A6-8C86-E948F79A1AB6}" srcId="{4AF611C2-994C-4121-8312-A12D4ADEC985}" destId="{EEA4BD0D-0A97-429C-8775-71DC153166A8}" srcOrd="0" destOrd="0" parTransId="{831796A2-1E4A-4B52-B9AF-B83B0F086E25}" sibTransId="{12A0DF9B-ACA0-4ACA-8330-D149B0C1275D}"/>
    <dgm:cxn modelId="{190D20F8-0FDE-415E-8D68-22BFCC7BCAB6}" type="presOf" srcId="{EEA4BD0D-0A97-429C-8775-71DC153166A8}" destId="{A0F71A4E-B8DC-4101-B52B-9350F85C861A}" srcOrd="0" destOrd="0" presId="urn:microsoft.com/office/officeart/2005/8/layout/default#2"/>
    <dgm:cxn modelId="{2A160390-B6D9-4788-8ED5-E5DBBBD552AF}" srcId="{4AF611C2-994C-4121-8312-A12D4ADEC985}" destId="{1BA8FED0-E8F4-4C82-A039-E74A8DE1E18D}" srcOrd="1" destOrd="0" parTransId="{068F2907-5BD4-4A3E-A6EE-4826415EB32C}" sibTransId="{33751D15-5ED3-41B5-9C28-72BB47B57320}"/>
    <dgm:cxn modelId="{534A7EE3-DBD8-4A8D-963A-109E3416F176}" type="presOf" srcId="{9F367F4C-DAFD-42FE-B268-3698E4F2974D}" destId="{BC83DFFE-315C-4ABA-8A1A-99D549A17A6D}" srcOrd="0" destOrd="0" presId="urn:microsoft.com/office/officeart/2005/8/layout/default#2"/>
    <dgm:cxn modelId="{A8D54F3C-6ED4-49A4-ACBD-EFC9DFDA57C1}" type="presParOf" srcId="{3F33D3E2-3B4D-4527-BCA4-4D5FD8A2F2C5}" destId="{A0F71A4E-B8DC-4101-B52B-9350F85C861A}" srcOrd="0" destOrd="0" presId="urn:microsoft.com/office/officeart/2005/8/layout/default#2"/>
    <dgm:cxn modelId="{379591E3-AD3E-447F-9CA0-D35B3D60A8D2}" type="presParOf" srcId="{3F33D3E2-3B4D-4527-BCA4-4D5FD8A2F2C5}" destId="{A6F26635-0090-4EF7-86D7-3154E80A8A09}" srcOrd="1" destOrd="0" presId="urn:microsoft.com/office/officeart/2005/8/layout/default#2"/>
    <dgm:cxn modelId="{B00222B9-B4FE-4761-B50A-EDEAC2B31D86}" type="presParOf" srcId="{3F33D3E2-3B4D-4527-BCA4-4D5FD8A2F2C5}" destId="{849165FE-42F1-4AC6-B600-80EB4D9D38FC}" srcOrd="2" destOrd="0" presId="urn:microsoft.com/office/officeart/2005/8/layout/default#2"/>
    <dgm:cxn modelId="{22A4469D-B11F-45A9-9AC6-3A1B1AB478DF}" type="presParOf" srcId="{3F33D3E2-3B4D-4527-BCA4-4D5FD8A2F2C5}" destId="{D92A7117-1DE8-43E8-B94D-C6FCF5D3BCFB}" srcOrd="3" destOrd="0" presId="urn:microsoft.com/office/officeart/2005/8/layout/default#2"/>
    <dgm:cxn modelId="{6C968A41-B43F-4D8C-838F-C333FDB60990}" type="presParOf" srcId="{3F33D3E2-3B4D-4527-BCA4-4D5FD8A2F2C5}" destId="{BC83DFFE-315C-4ABA-8A1A-99D549A17A6D}" srcOrd="4" destOrd="0" presId="urn:microsoft.com/office/officeart/2005/8/layout/defaul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445282-65BD-4FEE-87A5-19A5967953E6}">
      <dsp:nvSpPr>
        <dsp:cNvPr id="0" name=""/>
        <dsp:cNvSpPr/>
      </dsp:nvSpPr>
      <dsp:spPr>
        <a:xfrm>
          <a:off x="2436" y="1613812"/>
          <a:ext cx="1857911" cy="836374"/>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GB" sz="1600" b="1" i="1" kern="1200" dirty="0" err="1" smtClean="0"/>
            <a:t>Materias</a:t>
          </a:r>
          <a:r>
            <a:rPr lang="en-GB" sz="1600" b="1" i="1" kern="1200" dirty="0" smtClean="0"/>
            <a:t> </a:t>
          </a:r>
          <a:r>
            <a:rPr lang="en-GB" sz="1600" b="1" i="1" kern="1200" dirty="0" err="1" smtClean="0"/>
            <a:t>primas</a:t>
          </a:r>
          <a:r>
            <a:rPr lang="en-GB" sz="1600" b="1" i="1" kern="1200" dirty="0" smtClean="0"/>
            <a:t> </a:t>
          </a:r>
          <a:r>
            <a:rPr lang="en-GB" sz="1600" b="1" i="1" kern="1200" dirty="0" err="1" smtClean="0"/>
            <a:t>sostenibles</a:t>
          </a:r>
          <a:endParaRPr lang="en-GB" sz="1600" b="1" i="1" kern="1200" dirty="0"/>
        </a:p>
      </dsp:txBody>
      <dsp:txXfrm>
        <a:off x="2436" y="1613812"/>
        <a:ext cx="1857911" cy="836374"/>
      </dsp:txXfrm>
    </dsp:sp>
    <dsp:sp modelId="{FCEAFBD7-98DD-4AFC-854E-D513FC6D52A0}">
      <dsp:nvSpPr>
        <dsp:cNvPr id="0" name=""/>
        <dsp:cNvSpPr/>
      </dsp:nvSpPr>
      <dsp:spPr>
        <a:xfrm>
          <a:off x="1695679" y="1600201"/>
          <a:ext cx="2004105" cy="863597"/>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GB" sz="1600" b="1" i="1" kern="1200" dirty="0" err="1" smtClean="0"/>
            <a:t>Producción</a:t>
          </a:r>
          <a:r>
            <a:rPr lang="en-GB" sz="1600" b="1" i="1" kern="1200" dirty="0" smtClean="0"/>
            <a:t> </a:t>
          </a:r>
          <a:r>
            <a:rPr lang="en-GB" sz="1600" b="1" i="1" kern="1200" dirty="0" err="1" smtClean="0"/>
            <a:t>limpia</a:t>
          </a:r>
          <a:endParaRPr lang="en-GB" sz="1600" b="1" i="1" kern="1200" dirty="0"/>
        </a:p>
      </dsp:txBody>
      <dsp:txXfrm>
        <a:off x="1695679" y="1600201"/>
        <a:ext cx="2004105" cy="863597"/>
      </dsp:txXfrm>
    </dsp:sp>
    <dsp:sp modelId="{489E85F7-8FA5-4319-8103-1155E22AF724}">
      <dsp:nvSpPr>
        <dsp:cNvPr id="0" name=""/>
        <dsp:cNvSpPr/>
      </dsp:nvSpPr>
      <dsp:spPr>
        <a:xfrm>
          <a:off x="3535115" y="1545653"/>
          <a:ext cx="2237144" cy="972693"/>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GB" sz="1600" b="1" i="1" kern="1200" dirty="0" err="1" smtClean="0"/>
            <a:t>Minimización</a:t>
          </a:r>
          <a:r>
            <a:rPr lang="en-GB" sz="1600" b="1" i="1" kern="1200" dirty="0" smtClean="0"/>
            <a:t> de </a:t>
          </a:r>
          <a:r>
            <a:rPr lang="en-GB" sz="1600" b="1" i="1" kern="1200" dirty="0" err="1" smtClean="0"/>
            <a:t>residuos</a:t>
          </a:r>
          <a:endParaRPr lang="en-GB" sz="1600" b="1" i="1" kern="1200" dirty="0"/>
        </a:p>
      </dsp:txBody>
      <dsp:txXfrm>
        <a:off x="3535115" y="1545653"/>
        <a:ext cx="2237144" cy="97269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BC7D53-7B0A-4FA3-B338-1446B8B05007}">
      <dsp:nvSpPr>
        <dsp:cNvPr id="0" name=""/>
        <dsp:cNvSpPr/>
      </dsp:nvSpPr>
      <dsp:spPr>
        <a:xfrm>
          <a:off x="83243" y="29858"/>
          <a:ext cx="2677667" cy="151520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b="1" i="1" kern="1200" dirty="0" err="1" smtClean="0">
              <a:solidFill>
                <a:srgbClr val="FFE203"/>
              </a:solidFill>
            </a:rPr>
            <a:t>R</a:t>
          </a:r>
          <a:r>
            <a:rPr lang="en-GB" sz="2800" b="1" i="1" kern="1200" dirty="0" err="1" smtClean="0"/>
            <a:t>educción</a:t>
          </a:r>
          <a:r>
            <a:rPr lang="en-GB" sz="2800" b="1" i="1" kern="1200" dirty="0" smtClean="0"/>
            <a:t> en </a:t>
          </a:r>
          <a:r>
            <a:rPr lang="en-GB" sz="2800" b="1" i="1" kern="1200" dirty="0" err="1" smtClean="0"/>
            <a:t>origen</a:t>
          </a:r>
          <a:endParaRPr lang="en-GB" sz="2800" b="1" i="1" kern="1200" dirty="0"/>
        </a:p>
      </dsp:txBody>
      <dsp:txXfrm>
        <a:off x="83243" y="29858"/>
        <a:ext cx="2677667" cy="1515201"/>
      </dsp:txXfrm>
    </dsp:sp>
    <dsp:sp modelId="{36C63219-F1E3-47D0-B088-BF6683F9FBCF}">
      <dsp:nvSpPr>
        <dsp:cNvPr id="0" name=""/>
        <dsp:cNvSpPr/>
      </dsp:nvSpPr>
      <dsp:spPr>
        <a:xfrm>
          <a:off x="3184968" y="89240"/>
          <a:ext cx="2529491" cy="142763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b="1" i="1" kern="1200" dirty="0" err="1" smtClean="0">
              <a:solidFill>
                <a:srgbClr val="FFE203"/>
              </a:solidFill>
            </a:rPr>
            <a:t>R</a:t>
          </a:r>
          <a:r>
            <a:rPr lang="en-GB" sz="2800" b="1" i="1" kern="1200" dirty="0" err="1" smtClean="0"/>
            <a:t>eutilización</a:t>
          </a:r>
          <a:endParaRPr lang="en-GB" sz="2800" b="1" i="1" kern="1200" dirty="0"/>
        </a:p>
      </dsp:txBody>
      <dsp:txXfrm>
        <a:off x="3184968" y="89240"/>
        <a:ext cx="2529491" cy="1427633"/>
      </dsp:txXfrm>
    </dsp:sp>
    <dsp:sp modelId="{F69FF457-F0F8-48E4-B04B-3B3F39090927}">
      <dsp:nvSpPr>
        <dsp:cNvPr id="0" name=""/>
        <dsp:cNvSpPr/>
      </dsp:nvSpPr>
      <dsp:spPr>
        <a:xfrm>
          <a:off x="1447795" y="2067417"/>
          <a:ext cx="2819408" cy="1544725"/>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b="1" i="1" kern="1200" dirty="0" err="1" smtClean="0">
              <a:solidFill>
                <a:srgbClr val="FFE203"/>
              </a:solidFill>
            </a:rPr>
            <a:t>R</a:t>
          </a:r>
          <a:r>
            <a:rPr lang="en-GB" sz="2800" b="1" i="1" kern="1200" dirty="0" err="1" smtClean="0"/>
            <a:t>eciclaje</a:t>
          </a:r>
          <a:endParaRPr lang="en-GB" sz="2800" b="1" i="1" kern="1200" dirty="0"/>
        </a:p>
      </dsp:txBody>
      <dsp:txXfrm>
        <a:off x="1447795" y="2067417"/>
        <a:ext cx="2819408" cy="154472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44C8431-9A69-4995-9006-D79403AC5281}">
      <dsp:nvSpPr>
        <dsp:cNvPr id="0" name=""/>
        <dsp:cNvSpPr/>
      </dsp:nvSpPr>
      <dsp:spPr>
        <a:xfrm>
          <a:off x="1219192" y="736595"/>
          <a:ext cx="3788568" cy="131572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DBA0D4-5D6F-4E0E-9981-CD9606BC1F9E}">
      <dsp:nvSpPr>
        <dsp:cNvPr id="0" name=""/>
        <dsp:cNvSpPr/>
      </dsp:nvSpPr>
      <dsp:spPr>
        <a:xfrm>
          <a:off x="2757090" y="3657602"/>
          <a:ext cx="734218" cy="546098"/>
        </a:xfrm>
        <a:prstGeom prst="down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7BA1F2-2AA6-4218-A62B-1EA61AEAB053}">
      <dsp:nvSpPr>
        <dsp:cNvPr id="0" name=""/>
        <dsp:cNvSpPr/>
      </dsp:nvSpPr>
      <dsp:spPr>
        <a:xfrm>
          <a:off x="1676402" y="4114799"/>
          <a:ext cx="2914625" cy="490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b="1" kern="1200" dirty="0" smtClean="0">
              <a:solidFill>
                <a:srgbClr val="0000FF"/>
              </a:solidFill>
            </a:rPr>
            <a:t>Viable</a:t>
          </a:r>
          <a:endParaRPr lang="en-GB" sz="2400" b="1" kern="1200" dirty="0">
            <a:solidFill>
              <a:srgbClr val="0000FF"/>
            </a:solidFill>
          </a:endParaRPr>
        </a:p>
      </dsp:txBody>
      <dsp:txXfrm>
        <a:off x="1676402" y="4114799"/>
        <a:ext cx="2914625" cy="490540"/>
      </dsp:txXfrm>
    </dsp:sp>
    <dsp:sp modelId="{0055B6A0-2B4A-49E7-94E6-850EC9760895}">
      <dsp:nvSpPr>
        <dsp:cNvPr id="0" name=""/>
        <dsp:cNvSpPr/>
      </dsp:nvSpPr>
      <dsp:spPr>
        <a:xfrm>
          <a:off x="1981199" y="2134396"/>
          <a:ext cx="2336022" cy="157400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b="1" kern="1200" dirty="0" err="1" smtClean="0"/>
            <a:t>Económica</a:t>
          </a:r>
          <a:endParaRPr lang="en-GB" sz="2400" b="1" kern="1200" dirty="0" smtClean="0"/>
        </a:p>
      </dsp:txBody>
      <dsp:txXfrm>
        <a:off x="1981199" y="2134396"/>
        <a:ext cx="2336022" cy="1574004"/>
      </dsp:txXfrm>
    </dsp:sp>
    <dsp:sp modelId="{353A29F8-A9CD-4486-AE5B-DFF868FD6C55}">
      <dsp:nvSpPr>
        <dsp:cNvPr id="0" name=""/>
        <dsp:cNvSpPr/>
      </dsp:nvSpPr>
      <dsp:spPr>
        <a:xfrm>
          <a:off x="1295403" y="508000"/>
          <a:ext cx="2085184" cy="196770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b="1" kern="1200" dirty="0" err="1" smtClean="0"/>
            <a:t>Medio</a:t>
          </a:r>
          <a:r>
            <a:rPr lang="en-GB" sz="2400" b="1" kern="1200" dirty="0" smtClean="0"/>
            <a:t> </a:t>
          </a:r>
          <a:r>
            <a:rPr lang="en-GB" sz="2400" b="1" kern="1200" dirty="0" err="1" smtClean="0"/>
            <a:t>Ambiente</a:t>
          </a:r>
          <a:endParaRPr lang="en-GB" sz="1600" b="1" kern="1200" dirty="0"/>
        </a:p>
      </dsp:txBody>
      <dsp:txXfrm>
        <a:off x="1295403" y="508000"/>
        <a:ext cx="2085184" cy="1967707"/>
      </dsp:txXfrm>
    </dsp:sp>
    <dsp:sp modelId="{A5794F54-FB6F-4C5E-B0AE-F3CB89847811}">
      <dsp:nvSpPr>
        <dsp:cNvPr id="0" name=""/>
        <dsp:cNvSpPr/>
      </dsp:nvSpPr>
      <dsp:spPr>
        <a:xfrm>
          <a:off x="3026555" y="584200"/>
          <a:ext cx="1850244" cy="185023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b="1" kern="1200" dirty="0" err="1" smtClean="0">
              <a:solidFill>
                <a:schemeClr val="bg1"/>
              </a:solidFill>
            </a:rPr>
            <a:t>Técnica</a:t>
          </a:r>
          <a:endParaRPr lang="en-GB" sz="2400" b="1" kern="1200" dirty="0">
            <a:solidFill>
              <a:schemeClr val="bg1"/>
            </a:solidFill>
          </a:endParaRPr>
        </a:p>
      </dsp:txBody>
      <dsp:txXfrm>
        <a:off x="3026555" y="584200"/>
        <a:ext cx="1850244" cy="1850231"/>
      </dsp:txXfrm>
    </dsp:sp>
    <dsp:sp modelId="{D7E2D154-A73D-4E47-9A21-F762EA76648D}">
      <dsp:nvSpPr>
        <dsp:cNvPr id="0" name=""/>
        <dsp:cNvSpPr/>
      </dsp:nvSpPr>
      <dsp:spPr>
        <a:xfrm>
          <a:off x="1066783" y="457212"/>
          <a:ext cx="4111625" cy="3289300"/>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F71A4E-B8DC-4101-B52B-9350F85C861A}">
      <dsp:nvSpPr>
        <dsp:cNvPr id="0" name=""/>
        <dsp:cNvSpPr/>
      </dsp:nvSpPr>
      <dsp:spPr>
        <a:xfrm>
          <a:off x="228606" y="0"/>
          <a:ext cx="1933128" cy="115987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b="1" kern="1200" dirty="0" err="1" smtClean="0"/>
            <a:t>Motivación</a:t>
          </a:r>
          <a:endParaRPr lang="en-GB" sz="2500" b="1" kern="1200" dirty="0"/>
        </a:p>
      </dsp:txBody>
      <dsp:txXfrm>
        <a:off x="228606" y="0"/>
        <a:ext cx="1933128" cy="1159877"/>
      </dsp:txXfrm>
    </dsp:sp>
    <dsp:sp modelId="{849165FE-42F1-4AC6-B600-80EB4D9D38FC}">
      <dsp:nvSpPr>
        <dsp:cNvPr id="0" name=""/>
        <dsp:cNvSpPr/>
      </dsp:nvSpPr>
      <dsp:spPr>
        <a:xfrm>
          <a:off x="2666996" y="0"/>
          <a:ext cx="1933128" cy="115987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b="1" kern="1200" dirty="0" err="1" smtClean="0"/>
            <a:t>Preparación</a:t>
          </a:r>
          <a:endParaRPr lang="en-GB" sz="2500" b="1" kern="1200" dirty="0"/>
        </a:p>
      </dsp:txBody>
      <dsp:txXfrm>
        <a:off x="2666996" y="0"/>
        <a:ext cx="1933128" cy="1159877"/>
      </dsp:txXfrm>
    </dsp:sp>
    <dsp:sp modelId="{BC83DFFE-315C-4ABA-8A1A-99D549A17A6D}">
      <dsp:nvSpPr>
        <dsp:cNvPr id="0" name=""/>
        <dsp:cNvSpPr/>
      </dsp:nvSpPr>
      <dsp:spPr>
        <a:xfrm>
          <a:off x="1395635" y="1353956"/>
          <a:ext cx="1933128" cy="1159877"/>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b="1" kern="1200" dirty="0" err="1" smtClean="0"/>
            <a:t>Recompensa</a:t>
          </a:r>
          <a:endParaRPr lang="en-GB" sz="2500" b="1" kern="1200" dirty="0"/>
        </a:p>
      </dsp:txBody>
      <dsp:txXfrm>
        <a:off x="1395635" y="1353956"/>
        <a:ext cx="1933128" cy="115987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0424" cy="487521"/>
          </a:xfrm>
          <a:prstGeom prst="rect">
            <a:avLst/>
          </a:prstGeom>
        </p:spPr>
        <p:txBody>
          <a:bodyPr vert="horz" rtlCol="0"/>
          <a:lstStyle>
            <a:lvl1pPr algn="l" latinLnBrk="0">
              <a:defRPr lang="es-ES" sz="1200"/>
            </a:lvl1pPr>
            <a:extLst/>
          </a:lstStyle>
          <a:p>
            <a:endParaRPr lang="es-ES" dirty="0"/>
          </a:p>
        </p:txBody>
      </p:sp>
      <p:sp>
        <p:nvSpPr>
          <p:cNvPr id="3" name="Rectangle 3"/>
          <p:cNvSpPr>
            <a:spLocks noGrp="1"/>
          </p:cNvSpPr>
          <p:nvPr>
            <p:ph type="dt" sz="quarter" idx="1"/>
          </p:nvPr>
        </p:nvSpPr>
        <p:spPr>
          <a:xfrm>
            <a:off x="3882815" y="0"/>
            <a:ext cx="2970424" cy="487521"/>
          </a:xfrm>
          <a:prstGeom prst="rect">
            <a:avLst/>
          </a:prstGeom>
        </p:spPr>
        <p:txBody>
          <a:bodyPr vert="horz" rtlCol="0"/>
          <a:lstStyle>
            <a:lvl1pPr algn="r" latinLnBrk="0">
              <a:defRPr lang="es-ES" sz="1200"/>
            </a:lvl1pPr>
            <a:extLst/>
          </a:lstStyle>
          <a:p>
            <a:fld id="{6E7D018D-748F-47BF-843A-40349A141CAC}" type="datetimeFigureOut">
              <a:rPr lang="es-ES" smtClean="0"/>
              <a:pPr/>
              <a:t>30/05/2014</a:t>
            </a:fld>
            <a:endParaRPr lang="es-ES" dirty="0"/>
          </a:p>
        </p:txBody>
      </p:sp>
      <p:sp>
        <p:nvSpPr>
          <p:cNvPr id="4" name="Rectangle 4"/>
          <p:cNvSpPr>
            <a:spLocks noGrp="1"/>
          </p:cNvSpPr>
          <p:nvPr>
            <p:ph type="ftr" sz="quarter" idx="2"/>
          </p:nvPr>
        </p:nvSpPr>
        <p:spPr>
          <a:xfrm>
            <a:off x="0" y="9261212"/>
            <a:ext cx="2970424" cy="487521"/>
          </a:xfrm>
          <a:prstGeom prst="rect">
            <a:avLst/>
          </a:prstGeom>
        </p:spPr>
        <p:txBody>
          <a:bodyPr vert="horz" rtlCol="0" anchor="b"/>
          <a:lstStyle>
            <a:lvl1pPr algn="l" latinLnBrk="0">
              <a:defRPr lang="es-ES" sz="1200"/>
            </a:lvl1pPr>
            <a:extLst/>
          </a:lstStyle>
          <a:p>
            <a:endParaRPr lang="es-ES" dirty="0"/>
          </a:p>
        </p:txBody>
      </p:sp>
      <p:sp>
        <p:nvSpPr>
          <p:cNvPr id="5" name="Rectangle 5"/>
          <p:cNvSpPr>
            <a:spLocks noGrp="1"/>
          </p:cNvSpPr>
          <p:nvPr>
            <p:ph type="sldNum" sz="quarter" idx="3"/>
          </p:nvPr>
        </p:nvSpPr>
        <p:spPr>
          <a:xfrm>
            <a:off x="3882815" y="9261212"/>
            <a:ext cx="2970424" cy="487521"/>
          </a:xfrm>
          <a:prstGeom prst="rect">
            <a:avLst/>
          </a:prstGeom>
        </p:spPr>
        <p:txBody>
          <a:bodyPr vert="horz" rtlCol="0" anchor="b"/>
          <a:lstStyle>
            <a:lvl1pPr algn="r" latinLnBrk="0">
              <a:defRPr lang="es-ES" sz="1200"/>
            </a:lvl1pPr>
            <a:extLst/>
          </a:lstStyle>
          <a:p>
            <a:fld id="{04AC5213-BACC-41AB-9B61-B40CF6C5296E}" type="slidenum">
              <a:rPr lang="es-ES" smtClean="0"/>
              <a:pPr/>
              <a:t>‹Nº›</a:t>
            </a:fld>
            <a:endParaRPr lang="es-ES" dirty="0"/>
          </a:p>
        </p:txBody>
      </p:sp>
    </p:spTree>
    <p:extLst>
      <p:ext uri="{BB962C8B-B14F-4D97-AF65-F5344CB8AC3E}">
        <p14:creationId xmlns:p14="http://schemas.microsoft.com/office/powerpoint/2010/main" xmlns="" val="2910305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0424" cy="487521"/>
          </a:xfrm>
          <a:prstGeom prst="rect">
            <a:avLst/>
          </a:prstGeom>
        </p:spPr>
        <p:txBody>
          <a:bodyPr vert="horz" rtlCol="0"/>
          <a:lstStyle>
            <a:lvl1pPr algn="l" latinLnBrk="0">
              <a:defRPr lang="es-ES" sz="1200"/>
            </a:lvl1pPr>
            <a:extLst/>
          </a:lstStyle>
          <a:p>
            <a:endParaRPr lang="es-ES"/>
          </a:p>
        </p:txBody>
      </p:sp>
      <p:sp>
        <p:nvSpPr>
          <p:cNvPr id="3" name="Rectangle 3"/>
          <p:cNvSpPr>
            <a:spLocks noGrp="1"/>
          </p:cNvSpPr>
          <p:nvPr>
            <p:ph type="dt" idx="1"/>
          </p:nvPr>
        </p:nvSpPr>
        <p:spPr>
          <a:xfrm>
            <a:off x="3882815" y="0"/>
            <a:ext cx="2970424" cy="487521"/>
          </a:xfrm>
          <a:prstGeom prst="rect">
            <a:avLst/>
          </a:prstGeom>
        </p:spPr>
        <p:txBody>
          <a:bodyPr vert="horz" rtlCol="0"/>
          <a:lstStyle>
            <a:lvl1pPr algn="r" latinLnBrk="0">
              <a:defRPr lang="es-ES" sz="1200"/>
            </a:lvl1pPr>
            <a:extLst/>
          </a:lstStyle>
          <a:p>
            <a:fld id="{23E9B8FB-2ABD-42C9-A6DA-A6789EAF441D}" type="datetimeFigureOut">
              <a:rPr lang="es-ES"/>
              <a:pPr/>
              <a:t>30/05/2014</a:t>
            </a:fld>
            <a:endParaRPr lang="es-ES"/>
          </a:p>
        </p:txBody>
      </p:sp>
      <p:sp>
        <p:nvSpPr>
          <p:cNvPr id="4" name="Rectangle 4"/>
          <p:cNvSpPr>
            <a:spLocks noGrp="1" noRot="1" noChangeAspect="1"/>
          </p:cNvSpPr>
          <p:nvPr>
            <p:ph type="sldImg" idx="2"/>
          </p:nvPr>
        </p:nvSpPr>
        <p:spPr>
          <a:xfrm>
            <a:off x="990600" y="731838"/>
            <a:ext cx="4873625" cy="3656012"/>
          </a:xfrm>
          <a:prstGeom prst="rect">
            <a:avLst/>
          </a:prstGeom>
          <a:noFill/>
          <a:ln w="12700">
            <a:solidFill>
              <a:prstClr val="black"/>
            </a:solidFill>
          </a:ln>
        </p:spPr>
        <p:txBody>
          <a:bodyPr vert="horz" rtlCol="0" anchor="ctr"/>
          <a:lstStyle>
            <a:extLst/>
          </a:lstStyle>
          <a:p>
            <a:endParaRPr lang="es-ES"/>
          </a:p>
        </p:txBody>
      </p:sp>
      <p:sp>
        <p:nvSpPr>
          <p:cNvPr id="5" name="Rectangle 5"/>
          <p:cNvSpPr>
            <a:spLocks noGrp="1"/>
          </p:cNvSpPr>
          <p:nvPr>
            <p:ph type="body" sz="quarter" idx="3"/>
          </p:nvPr>
        </p:nvSpPr>
        <p:spPr>
          <a:xfrm>
            <a:off x="685483" y="4631452"/>
            <a:ext cx="5483860" cy="4387691"/>
          </a:xfrm>
          <a:prstGeom prst="rect">
            <a:avLst/>
          </a:prstGeom>
        </p:spPr>
        <p:txBody>
          <a:bodyPr vert="horz" rtlCol="0">
            <a:normAutofit/>
          </a:bodyPr>
          <a:lstStyle>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Rectangle 6"/>
          <p:cNvSpPr>
            <a:spLocks noGrp="1"/>
          </p:cNvSpPr>
          <p:nvPr>
            <p:ph type="ftr" sz="quarter" idx="4"/>
          </p:nvPr>
        </p:nvSpPr>
        <p:spPr>
          <a:xfrm>
            <a:off x="0" y="9261212"/>
            <a:ext cx="2970424" cy="487521"/>
          </a:xfrm>
          <a:prstGeom prst="rect">
            <a:avLst/>
          </a:prstGeom>
        </p:spPr>
        <p:txBody>
          <a:bodyPr vert="horz" rtlCol="0" anchor="b"/>
          <a:lstStyle>
            <a:lvl1pPr algn="l" latinLnBrk="0">
              <a:defRPr lang="es-ES" sz="1200"/>
            </a:lvl1pPr>
            <a:extLst/>
          </a:lstStyle>
          <a:p>
            <a:endParaRPr lang="es-ES"/>
          </a:p>
        </p:txBody>
      </p:sp>
      <p:sp>
        <p:nvSpPr>
          <p:cNvPr id="7" name="Rectangle 7"/>
          <p:cNvSpPr>
            <a:spLocks noGrp="1"/>
          </p:cNvSpPr>
          <p:nvPr>
            <p:ph type="sldNum" sz="quarter" idx="5"/>
          </p:nvPr>
        </p:nvSpPr>
        <p:spPr>
          <a:xfrm>
            <a:off x="3882815" y="9261212"/>
            <a:ext cx="2970424" cy="487521"/>
          </a:xfrm>
          <a:prstGeom prst="rect">
            <a:avLst/>
          </a:prstGeom>
        </p:spPr>
        <p:txBody>
          <a:bodyPr vert="horz" rtlCol="0" anchor="b"/>
          <a:lstStyle>
            <a:lvl1pPr algn="r" latinLnBrk="0">
              <a:defRPr lang="es-ES" sz="1200"/>
            </a:lvl1pPr>
            <a:extLst/>
          </a:lstStyle>
          <a:p>
            <a:fld id="{BE2A7042-DEED-4AA1-9E89-4A16B2572577}" type="slidenum">
              <a:rPr/>
              <a:pPr/>
              <a:t>‹Nº›</a:t>
            </a:fld>
            <a:endParaRPr lang="es-ES"/>
          </a:p>
        </p:txBody>
      </p:sp>
    </p:spTree>
    <p:extLst>
      <p:ext uri="{BB962C8B-B14F-4D97-AF65-F5344CB8AC3E}">
        <p14:creationId xmlns:p14="http://schemas.microsoft.com/office/powerpoint/2010/main" xmlns="" val="3322259123"/>
      </p:ext>
    </p:extLst>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latinLnBrk="0">
      <a:defRPr lang="es-ES" sz="1200" kern="1200">
        <a:solidFill>
          <a:schemeClr val="tx1"/>
        </a:solidFill>
        <a:latin typeface="+mn-lt"/>
        <a:ea typeface="+mn-ea"/>
        <a:cs typeface="+mn-cs"/>
      </a:defRPr>
    </a:lvl2pPr>
    <a:lvl3pPr marL="914400" algn="l" rtl="0" latinLnBrk="0">
      <a:defRPr lang="es-ES" sz="1200" kern="1200">
        <a:solidFill>
          <a:schemeClr val="tx1"/>
        </a:solidFill>
        <a:latin typeface="+mn-lt"/>
        <a:ea typeface="+mn-ea"/>
        <a:cs typeface="+mn-cs"/>
      </a:defRPr>
    </a:lvl3pPr>
    <a:lvl4pPr marL="1371600" algn="l" rtl="0" latinLnBrk="0">
      <a:defRPr lang="es-ES" sz="1200" kern="1200">
        <a:solidFill>
          <a:schemeClr val="tx1"/>
        </a:solidFill>
        <a:latin typeface="+mn-lt"/>
        <a:ea typeface="+mn-ea"/>
        <a:cs typeface="+mn-cs"/>
      </a:defRPr>
    </a:lvl4pPr>
    <a:lvl5pPr marL="1828800" algn="l" rtl="0" latinLnBrk="0">
      <a:defRPr lang="es-ES" sz="1200" kern="1200">
        <a:solidFill>
          <a:schemeClr val="tx1"/>
        </a:solidFill>
        <a:latin typeface="+mn-lt"/>
        <a:ea typeface="+mn-ea"/>
        <a:cs typeface="+mn-cs"/>
      </a:defRPr>
    </a:lvl5pPr>
    <a:lvl6pPr marL="2286000" algn="l" rtl="0" latinLnBrk="0">
      <a:defRPr lang="es-ES" sz="1200" kern="1200">
        <a:solidFill>
          <a:schemeClr val="tx1"/>
        </a:solidFill>
        <a:latin typeface="+mn-lt"/>
        <a:ea typeface="+mn-ea"/>
        <a:cs typeface="+mn-cs"/>
      </a:defRPr>
    </a:lvl6pPr>
    <a:lvl7pPr marL="2743200" algn="l" rtl="0" latinLnBrk="0">
      <a:defRPr lang="es-ES" sz="1200" kern="1200">
        <a:solidFill>
          <a:schemeClr val="tx1"/>
        </a:solidFill>
        <a:latin typeface="+mn-lt"/>
        <a:ea typeface="+mn-ea"/>
        <a:cs typeface="+mn-cs"/>
      </a:defRPr>
    </a:lvl7pPr>
    <a:lvl8pPr marL="3200400" algn="l" rtl="0" latinLnBrk="0">
      <a:defRPr lang="es-ES" sz="1200" kern="1200">
        <a:solidFill>
          <a:schemeClr val="tx1"/>
        </a:solidFill>
        <a:latin typeface="+mn-lt"/>
        <a:ea typeface="+mn-ea"/>
        <a:cs typeface="+mn-cs"/>
      </a:defRPr>
    </a:lvl8pPr>
    <a:lvl9pPr marL="3657600" algn="l" rtl="0" latinLnBrk="0">
      <a:defRPr lang="es-ES"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BE2A7042-DEED-4AA1-9E89-4A16B2572577}" type="slidenum">
              <a:rPr lang="es-ES" smtClean="0"/>
              <a:pPr/>
              <a:t>1</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6C45924B-C3DE-4747-97BD-D5CAAF45D742}" type="slidenum">
              <a:rPr lang="en-US">
                <a:latin typeface="Times New Roman" pitchFamily="18" charset="0"/>
              </a:rPr>
              <a:pPr/>
              <a:t>37</a:t>
            </a:fld>
            <a:endParaRPr lang="en-US">
              <a:latin typeface="Times New Roman" pitchFamily="18" charset="0"/>
            </a:endParaRPr>
          </a:p>
        </p:txBody>
      </p:sp>
      <p:sp>
        <p:nvSpPr>
          <p:cNvPr id="12290" name="Rectangle 2"/>
          <p:cNvSpPr>
            <a:spLocks noGrp="1" noRot="1" noChangeAspect="1" noChangeArrowheads="1" noTextEdit="1"/>
          </p:cNvSpPr>
          <p:nvPr>
            <p:ph type="sldImg"/>
          </p:nvPr>
        </p:nvSpPr>
        <p:spPr>
          <a:xfrm>
            <a:off x="992188" y="733425"/>
            <a:ext cx="4870450" cy="3654425"/>
          </a:xfrm>
          <a:ln/>
        </p:spPr>
      </p:sp>
      <p:sp>
        <p:nvSpPr>
          <p:cNvPr id="12291" name="Rectangle 3"/>
          <p:cNvSpPr>
            <a:spLocks noGrp="1" noChangeArrowheads="1"/>
          </p:cNvSpPr>
          <p:nvPr>
            <p:ph type="body" idx="1"/>
          </p:nvPr>
        </p:nvSpPr>
        <p:spPr>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defRPr/>
            </a:pPr>
            <a:endParaRPr lang="es-ES_tradnl">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D822E62-49D0-4454-98FD-CE65A136E49A}" type="slidenum">
              <a:rPr lang="en-US">
                <a:latin typeface="Times New Roman" pitchFamily="18" charset="0"/>
              </a:rPr>
              <a:pPr/>
              <a:t>38</a:t>
            </a:fld>
            <a:endParaRPr lang="en-US">
              <a:latin typeface="Times New Roman" pitchFamily="18" charset="0"/>
            </a:endParaRPr>
          </a:p>
        </p:txBody>
      </p:sp>
      <p:sp>
        <p:nvSpPr>
          <p:cNvPr id="12290" name="Rectangle 2"/>
          <p:cNvSpPr>
            <a:spLocks noGrp="1" noRot="1" noChangeAspect="1" noChangeArrowheads="1" noTextEdit="1"/>
          </p:cNvSpPr>
          <p:nvPr>
            <p:ph type="sldImg"/>
          </p:nvPr>
        </p:nvSpPr>
        <p:spPr>
          <a:xfrm>
            <a:off x="992188" y="733425"/>
            <a:ext cx="4870450" cy="3654425"/>
          </a:xfrm>
          <a:ln/>
        </p:spPr>
      </p:sp>
      <p:sp>
        <p:nvSpPr>
          <p:cNvPr id="12291" name="Rectangle 3"/>
          <p:cNvSpPr>
            <a:spLocks noGrp="1" noChangeArrowheads="1"/>
          </p:cNvSpPr>
          <p:nvPr>
            <p:ph type="body" idx="1"/>
          </p:nvPr>
        </p:nvSpPr>
        <p:spPr>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defRPr/>
            </a:pPr>
            <a:endParaRPr lang="es-ES_tradnl">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Portada del álbum">
    <p:spTree>
      <p:nvGrpSpPr>
        <p:cNvPr id="1" name=""/>
        <p:cNvGrpSpPr/>
        <p:nvPr/>
      </p:nvGrpSpPr>
      <p:grpSpPr>
        <a:xfrm>
          <a:off x="0" y="0"/>
          <a:ext cx="0" cy="0"/>
          <a:chOff x="0" y="0"/>
          <a:chExt cx="0" cy="0"/>
        </a:xfrm>
      </p:grpSpPr>
      <p:sp>
        <p:nvSpPr>
          <p:cNvPr id="10" name="Rectangle 9"/>
          <p:cNvSpPr/>
          <p:nvPr userDrawn="1"/>
        </p:nvSpPr>
        <p:spPr>
          <a:xfrm>
            <a:off x="7162800" y="137160"/>
            <a:ext cx="228600" cy="5257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a:p>
        </p:txBody>
      </p:sp>
      <p:sp>
        <p:nvSpPr>
          <p:cNvPr id="15" name="Rectangle 14"/>
          <p:cNvSpPr/>
          <p:nvPr userDrawn="1"/>
        </p:nvSpPr>
        <p:spPr>
          <a:xfrm>
            <a:off x="7467600" y="133350"/>
            <a:ext cx="1447800" cy="5257800"/>
          </a:xfrm>
          <a:prstGeom prst="rect">
            <a:avLst/>
          </a:prstGeom>
          <a:solidFill>
            <a:schemeClr val="accent3"/>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kumimoji="0" lang="es-ES"/>
          </a:p>
        </p:txBody>
      </p:sp>
      <p:sp>
        <p:nvSpPr>
          <p:cNvPr id="31" name="Text Placeholder 30"/>
          <p:cNvSpPr>
            <a:spLocks noGrp="1"/>
          </p:cNvSpPr>
          <p:nvPr>
            <p:ph type="body" sz="quarter" idx="10" hasCustomPrompt="1"/>
          </p:nvPr>
        </p:nvSpPr>
        <p:spPr>
          <a:xfrm>
            <a:off x="228600" y="5467350"/>
            <a:ext cx="8672946" cy="1238250"/>
          </a:xfrm>
          <a:solidFill>
            <a:schemeClr val="accent1"/>
          </a:solidFill>
        </p:spPr>
        <p:txBody>
          <a:bodyPr vert="horz" anchor="ctr">
            <a:noAutofit/>
          </a:bodyPr>
          <a:lstStyle>
            <a:lvl1pPr marL="0" indent="0" algn="l" eaLnBrk="1" latinLnBrk="0" hangingPunct="1">
              <a:buFontTx/>
              <a:buNone/>
              <a:defRPr kumimoji="0" lang="es-ES" sz="4800" baseline="0">
                <a:solidFill>
                  <a:schemeClr val="bg1"/>
                </a:solidFill>
              </a:defRPr>
            </a:lvl1pPr>
            <a:extLst/>
          </a:lstStyle>
          <a:p>
            <a:pPr lvl="0"/>
            <a:r>
              <a:rPr kumimoji="0" lang="es-ES"/>
              <a:t>Haga clic para agregar el título del álbum de fotografías</a:t>
            </a:r>
          </a:p>
        </p:txBody>
      </p:sp>
      <p:sp>
        <p:nvSpPr>
          <p:cNvPr id="12" name="Picture Placeholder 11"/>
          <p:cNvSpPr>
            <a:spLocks noGrp="1"/>
          </p:cNvSpPr>
          <p:nvPr>
            <p:ph type="pic" sz="quarter" idx="11"/>
          </p:nvPr>
        </p:nvSpPr>
        <p:spPr>
          <a:xfrm>
            <a:off x="228600" y="152400"/>
            <a:ext cx="6858000" cy="5239512"/>
          </a:xfrm>
          <a:solidFill>
            <a:schemeClr val="bg1"/>
          </a:solidFill>
          <a:ln w="34925" cap="rnd" cmpd="sng" algn="ctr">
            <a:noFill/>
            <a:prstDash val="solid"/>
          </a:ln>
          <a:effectLst/>
        </p:spPr>
        <p:style>
          <a:lnRef idx="3">
            <a:schemeClr val="lt1"/>
          </a:lnRef>
          <a:fillRef idx="1">
            <a:schemeClr val="accent5"/>
          </a:fillRef>
          <a:effectRef idx="1">
            <a:schemeClr val="accent5"/>
          </a:effectRef>
          <a:fontRef idx="minor">
            <a:schemeClr val="lt1"/>
          </a:fontRef>
        </p:style>
        <p:txBody>
          <a:bodyPr vert="horz"/>
          <a:lstStyle>
            <a:lvl1pPr marL="0" indent="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1" name="Rectangle 10"/>
          <p:cNvSpPr>
            <a:spLocks noGrp="1"/>
          </p:cNvSpPr>
          <p:nvPr>
            <p:ph type="dt" sz="half" idx="12"/>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13" name="Rectangle 12"/>
          <p:cNvSpPr>
            <a:spLocks noGrp="1"/>
          </p:cNvSpPr>
          <p:nvPr>
            <p:ph type="sldNum" sz="quarter" idx="13"/>
          </p:nvPr>
        </p:nvSpPr>
        <p:spPr/>
        <p:txBody>
          <a:bodyPr/>
          <a:lstStyle>
            <a:extLst/>
          </a:lstStyle>
          <a:p>
            <a:fld id="{8A4431D5-1B33-458B-8AFD-CECCB0FA18CB}" type="slidenum">
              <a:rPr kumimoji="0" lang="es-ES">
                <a:solidFill>
                  <a:schemeClr val="bg1"/>
                </a:solidFill>
              </a:rPr>
              <a:pPr/>
              <a:t>‹Nº›</a:t>
            </a:fld>
            <a:endParaRPr kumimoji="0" lang="es-ES"/>
          </a:p>
        </p:txBody>
      </p:sp>
      <p:sp>
        <p:nvSpPr>
          <p:cNvPr id="14" name="Rectangle 13"/>
          <p:cNvSpPr>
            <a:spLocks noGrp="1"/>
          </p:cNvSpPr>
          <p:nvPr>
            <p:ph type="ftr" sz="quarter" idx="14"/>
          </p:nvPr>
        </p:nvSpPr>
        <p:spPr>
          <a:xfrm rot="16200000">
            <a:off x="7296150" y="3698878"/>
            <a:ext cx="2933700" cy="365125"/>
          </a:xfrm>
        </p:spPr>
        <p:txBody>
          <a:bodyPr/>
          <a:lstStyle>
            <a:extLst/>
          </a:lstStyle>
          <a:p>
            <a:endParaRPr kumimoji="0" lang="es-ES"/>
          </a:p>
        </p:txBody>
      </p:sp>
      <p:sp>
        <p:nvSpPr>
          <p:cNvPr id="18" name="Rectangle 17"/>
          <p:cNvSpPr>
            <a:spLocks noGrp="1"/>
          </p:cNvSpPr>
          <p:nvPr>
            <p:ph type="body" sz="quarter" idx="15" hasCustomPrompt="1"/>
          </p:nvPr>
        </p:nvSpPr>
        <p:spPr>
          <a:xfrm rot="16200000">
            <a:off x="5372100" y="2247900"/>
            <a:ext cx="5181600" cy="990600"/>
          </a:xfrm>
        </p:spPr>
        <p:txBody>
          <a:bodyPr/>
          <a:lstStyle>
            <a:lvl1pPr marL="0" indent="0" algn="r" eaLnBrk="1" latinLnBrk="0" hangingPunct="1">
              <a:buNone/>
              <a:defRPr kumimoji="0" lang="es-ES" sz="2000">
                <a:solidFill>
                  <a:srgbClr val="FFFFFF"/>
                </a:solidFill>
              </a:defRPr>
            </a:lvl1pPr>
          </a:lstStyle>
          <a:p>
            <a:pPr lvl="0"/>
            <a:r>
              <a:rPr kumimoji="0" lang="es-ES"/>
              <a:t>Haga clic para agregar la fecha u otros detalles</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en horizontal con título">
    <p:spTree>
      <p:nvGrpSpPr>
        <p:cNvPr id="1" name=""/>
        <p:cNvGrpSpPr/>
        <p:nvPr/>
      </p:nvGrpSpPr>
      <p:grpSpPr>
        <a:xfrm>
          <a:off x="0" y="0"/>
          <a:ext cx="0" cy="0"/>
          <a:chOff x="0" y="0"/>
          <a:chExt cx="0" cy="0"/>
        </a:xfrm>
      </p:grpSpPr>
      <p:sp>
        <p:nvSpPr>
          <p:cNvPr id="11" name="Picture Placeholder 10"/>
          <p:cNvSpPr>
            <a:spLocks noGrp="1" noChangeAspect="1"/>
          </p:cNvSpPr>
          <p:nvPr>
            <p:ph type="pic" sz="quarter" idx="11"/>
          </p:nvPr>
        </p:nvSpPr>
        <p:spPr>
          <a:xfrm>
            <a:off x="4343400" y="33528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vert="horz">
            <a:normAutofit/>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26" name="Picture Placeholder 25"/>
          <p:cNvSpPr>
            <a:spLocks noGrp="1" noChangeAspect="1"/>
          </p:cNvSpPr>
          <p:nvPr>
            <p:ph type="pic" sz="quarter" idx="12"/>
          </p:nvPr>
        </p:nvSpPr>
        <p:spPr>
          <a:xfrm>
            <a:off x="228600" y="33528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vert="horz">
            <a:normAutofit/>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3" name="Picture Placeholder 12"/>
          <p:cNvSpPr>
            <a:spLocks noGrp="1" noChangeAspect="1"/>
          </p:cNvSpPr>
          <p:nvPr>
            <p:ph type="pic" sz="quarter" idx="13"/>
          </p:nvPr>
        </p:nvSpPr>
        <p:spPr>
          <a:xfrm>
            <a:off x="4343400" y="2286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2" name="Text Placeholder 11"/>
          <p:cNvSpPr>
            <a:spLocks noGrp="1"/>
          </p:cNvSpPr>
          <p:nvPr>
            <p:ph type="body" sz="quarter" idx="14" hasCustomPrompt="1"/>
          </p:nvPr>
        </p:nvSpPr>
        <p:spPr>
          <a:xfrm>
            <a:off x="228600" y="228600"/>
            <a:ext cx="3947160" cy="2960370"/>
          </a:xfrm>
        </p:spPr>
        <p:txBody>
          <a:bodyPr anchor="b" anchorCtr="0"/>
          <a:lstStyle>
            <a:lvl1pPr marL="0" marR="0" indent="0" algn="r" eaLnBrk="1" latinLnBrk="0" hangingPunct="1">
              <a:buFontTx/>
              <a:buNone/>
              <a:defRPr kumimoji="0" lang="es-ES" sz="2000" i="0"/>
            </a:lvl1pPr>
            <a:extLst/>
          </a:lstStyle>
          <a:p>
            <a:pPr lvl="0"/>
            <a:r>
              <a:rPr kumimoji="0" lang="es-ES"/>
              <a:t>Haga clic para agregar el título</a:t>
            </a:r>
          </a:p>
        </p:txBody>
      </p:sp>
      <p:sp>
        <p:nvSpPr>
          <p:cNvPr id="6" name="Rectangle 5"/>
          <p:cNvSpPr>
            <a:spLocks noGrp="1"/>
          </p:cNvSpPr>
          <p:nvPr>
            <p:ph type="dt" sz="half" idx="15"/>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7" name="Rectangle 6"/>
          <p:cNvSpPr>
            <a:spLocks noGrp="1"/>
          </p:cNvSpPr>
          <p:nvPr>
            <p:ph type="sldNum" sz="quarter" idx="16"/>
          </p:nvPr>
        </p:nvSpPr>
        <p:spPr/>
        <p:txBody>
          <a:bodyPr/>
          <a:lstStyle>
            <a:extLst/>
          </a:lstStyle>
          <a:p>
            <a:fld id="{8A4431D5-1B33-458B-8AFD-CECCB0FA18CB}" type="slidenum">
              <a:rPr kumimoji="0" lang="es-ES">
                <a:solidFill>
                  <a:srgbClr val="FFFFFF"/>
                </a:solidFill>
              </a:rPr>
              <a:pPr/>
              <a:t>‹Nº›</a:t>
            </a:fld>
            <a:endParaRPr kumimoji="0" lang="es-ES"/>
          </a:p>
        </p:txBody>
      </p:sp>
      <p:sp>
        <p:nvSpPr>
          <p:cNvPr id="8" name="Rectangle 7"/>
          <p:cNvSpPr>
            <a:spLocks noGrp="1"/>
          </p:cNvSpPr>
          <p:nvPr>
            <p:ph type="ftr" sz="quarter" idx="17"/>
          </p:nvPr>
        </p:nvSpPr>
        <p:spPr/>
        <p:txBody>
          <a:bodyPr/>
          <a:lstStyle>
            <a:extLst/>
          </a:lstStyle>
          <a:p>
            <a:endParaRPr kumimoji="0" lang="es-E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mixto">
    <p:spTree>
      <p:nvGrpSpPr>
        <p:cNvPr id="1" name=""/>
        <p:cNvGrpSpPr/>
        <p:nvPr/>
      </p:nvGrpSpPr>
      <p:grpSpPr>
        <a:xfrm>
          <a:off x="0" y="0"/>
          <a:ext cx="0" cy="0"/>
          <a:chOff x="0" y="0"/>
          <a:chExt cx="0" cy="0"/>
        </a:xfrm>
      </p:grpSpPr>
      <p:sp>
        <p:nvSpPr>
          <p:cNvPr id="10" name="Picture Placeholder 9"/>
          <p:cNvSpPr>
            <a:spLocks noGrp="1" noChangeAspect="1"/>
          </p:cNvSpPr>
          <p:nvPr>
            <p:ph type="pic" sz="quarter" idx="11"/>
          </p:nvPr>
        </p:nvSpPr>
        <p:spPr>
          <a:xfrm>
            <a:off x="4648200" y="3124962"/>
            <a:ext cx="3697224" cy="2772918"/>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25" name="Picture Placeholder 24"/>
          <p:cNvSpPr>
            <a:spLocks noGrp="1" noChangeAspect="1"/>
          </p:cNvSpPr>
          <p:nvPr>
            <p:ph type="pic" sz="quarter" idx="12"/>
          </p:nvPr>
        </p:nvSpPr>
        <p:spPr>
          <a:xfrm>
            <a:off x="228600" y="228600"/>
            <a:ext cx="4251960" cy="566928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6" name="Picture Placeholder 5"/>
          <p:cNvSpPr>
            <a:spLocks noGrp="1" noChangeAspect="1"/>
          </p:cNvSpPr>
          <p:nvPr>
            <p:ph type="pic" sz="quarter" idx="13"/>
          </p:nvPr>
        </p:nvSpPr>
        <p:spPr>
          <a:xfrm>
            <a:off x="4648200" y="228600"/>
            <a:ext cx="3672840" cy="275463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5" name="Rectangle 4"/>
          <p:cNvSpPr>
            <a:spLocks noGrp="1"/>
          </p:cNvSpPr>
          <p:nvPr>
            <p:ph type="dt" sz="half" idx="14"/>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7" name="Rectangle 6"/>
          <p:cNvSpPr>
            <a:spLocks noGrp="1"/>
          </p:cNvSpPr>
          <p:nvPr>
            <p:ph type="sldNum" sz="quarter" idx="15"/>
          </p:nvPr>
        </p:nvSpPr>
        <p:spPr/>
        <p:txBody>
          <a:bodyPr/>
          <a:lstStyle>
            <a:extLst/>
          </a:lstStyle>
          <a:p>
            <a:fld id="{8A4431D5-1B33-458B-8AFD-CECCB0FA18CB}" type="slidenum">
              <a:rPr kumimoji="0" lang="es-ES">
                <a:solidFill>
                  <a:srgbClr val="FFFFFF"/>
                </a:solidFill>
              </a:rPr>
              <a:pPr/>
              <a:t>‹Nº›</a:t>
            </a:fld>
            <a:endParaRPr kumimoji="0" lang="es-ES"/>
          </a:p>
        </p:txBody>
      </p:sp>
      <p:sp>
        <p:nvSpPr>
          <p:cNvPr id="8" name="Rectangle 7"/>
          <p:cNvSpPr>
            <a:spLocks noGrp="1"/>
          </p:cNvSpPr>
          <p:nvPr>
            <p:ph type="ftr" sz="quarter" idx="16"/>
          </p:nvPr>
        </p:nvSpPr>
        <p:spPr/>
        <p:txBody>
          <a:bodyPr/>
          <a:lstStyle>
            <a:extLst/>
          </a:lstStyle>
          <a:p>
            <a:endParaRPr kumimoji="0" lang="es-ES"/>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 en vertical con títulos">
    <p:spTree>
      <p:nvGrpSpPr>
        <p:cNvPr id="1" name=""/>
        <p:cNvGrpSpPr/>
        <p:nvPr/>
      </p:nvGrpSpPr>
      <p:grpSpPr>
        <a:xfrm>
          <a:off x="0" y="0"/>
          <a:ext cx="0" cy="0"/>
          <a:chOff x="0" y="0"/>
          <a:chExt cx="0" cy="0"/>
        </a:xfrm>
      </p:grpSpPr>
      <p:sp>
        <p:nvSpPr>
          <p:cNvPr id="17" name="Picture Placeholder 16"/>
          <p:cNvSpPr>
            <a:spLocks noGrp="1"/>
          </p:cNvSpPr>
          <p:nvPr>
            <p:ph type="pic" sz="quarter" idx="14"/>
          </p:nvPr>
        </p:nvSpPr>
        <p:spPr>
          <a:xfrm>
            <a:off x="1866900" y="228600"/>
            <a:ext cx="2286000"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4" name="Picture Placeholder 13"/>
          <p:cNvSpPr>
            <a:spLocks noGrp="1"/>
          </p:cNvSpPr>
          <p:nvPr>
            <p:ph type="pic" sz="quarter" idx="26"/>
          </p:nvPr>
        </p:nvSpPr>
        <p:spPr>
          <a:xfrm>
            <a:off x="1866900" y="3505200"/>
            <a:ext cx="228521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8" name="Picture Placeholder 7"/>
          <p:cNvSpPr>
            <a:spLocks noGrp="1"/>
          </p:cNvSpPr>
          <p:nvPr>
            <p:ph type="pic" sz="quarter" idx="25"/>
          </p:nvPr>
        </p:nvSpPr>
        <p:spPr>
          <a:xfrm>
            <a:off x="4305300" y="228600"/>
            <a:ext cx="2286000"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9" name="Picture Placeholder 18"/>
          <p:cNvSpPr>
            <a:spLocks noGrp="1"/>
          </p:cNvSpPr>
          <p:nvPr>
            <p:ph type="pic" sz="quarter" idx="27"/>
          </p:nvPr>
        </p:nvSpPr>
        <p:spPr>
          <a:xfrm>
            <a:off x="4306086" y="3505200"/>
            <a:ext cx="228521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22" name="Text Placeholder 21"/>
          <p:cNvSpPr>
            <a:spLocks noGrp="1"/>
          </p:cNvSpPr>
          <p:nvPr>
            <p:ph type="body" sz="quarter" idx="16" hasCustomPrompt="1"/>
          </p:nvPr>
        </p:nvSpPr>
        <p:spPr>
          <a:xfrm>
            <a:off x="152400" y="228600"/>
            <a:ext cx="1676400" cy="2743200"/>
          </a:xfrm>
        </p:spPr>
        <p:txBody>
          <a:bodyPr anchor="t" anchorCtr="0"/>
          <a:lstStyle>
            <a:lvl1pPr marL="0" marR="0" indent="0" algn="r" eaLnBrk="1" latinLnBrk="0" hangingPunct="1">
              <a:buFontTx/>
              <a:buNone/>
              <a:defRPr kumimoji="0" lang="es-ES" sz="1600" baseline="0"/>
            </a:lvl1pPr>
            <a:extLst/>
          </a:lstStyle>
          <a:p>
            <a:pPr lvl="0"/>
            <a:r>
              <a:rPr kumimoji="0" lang="es-ES"/>
              <a:t>Haga clic para agregar el título</a:t>
            </a:r>
          </a:p>
        </p:txBody>
      </p:sp>
      <p:sp>
        <p:nvSpPr>
          <p:cNvPr id="5" name="Text Placeholder 4"/>
          <p:cNvSpPr>
            <a:spLocks noGrp="1"/>
          </p:cNvSpPr>
          <p:nvPr>
            <p:ph type="body" sz="quarter" idx="29" hasCustomPrompt="1"/>
          </p:nvPr>
        </p:nvSpPr>
        <p:spPr>
          <a:xfrm>
            <a:off x="6629400" y="228600"/>
            <a:ext cx="1676400" cy="1905000"/>
          </a:xfrm>
        </p:spPr>
        <p:txBody>
          <a:bodyPr anchor="t" anchorCtr="0"/>
          <a:lstStyle>
            <a:lvl1pPr marL="0" marR="0" indent="0" algn="l" eaLnBrk="1" latinLnBrk="0" hangingPunct="1">
              <a:buFontTx/>
              <a:buNone/>
              <a:defRPr kumimoji="0" lang="es-ES" sz="1600" baseline="0"/>
            </a:lvl1pPr>
            <a:extLst/>
          </a:lstStyle>
          <a:p>
            <a:pPr lvl="0"/>
            <a:r>
              <a:rPr kumimoji="0" lang="es-ES"/>
              <a:t>Haga clic para agregar el título</a:t>
            </a:r>
          </a:p>
        </p:txBody>
      </p:sp>
      <p:sp>
        <p:nvSpPr>
          <p:cNvPr id="20" name="Text Placeholder 19"/>
          <p:cNvSpPr>
            <a:spLocks noGrp="1"/>
          </p:cNvSpPr>
          <p:nvPr>
            <p:ph type="body" sz="quarter" idx="28" hasCustomPrompt="1"/>
          </p:nvPr>
        </p:nvSpPr>
        <p:spPr>
          <a:xfrm>
            <a:off x="152400" y="4724400"/>
            <a:ext cx="1676400" cy="1905000"/>
          </a:xfrm>
        </p:spPr>
        <p:txBody>
          <a:bodyPr anchor="b" anchorCtr="0"/>
          <a:lstStyle>
            <a:lvl1pPr marL="0" marR="0" indent="0" algn="r" eaLnBrk="1" latinLnBrk="0" hangingPunct="1">
              <a:buFontTx/>
              <a:buNone/>
              <a:defRPr kumimoji="0" lang="es-ES" sz="1600" baseline="0"/>
            </a:lvl1pPr>
            <a:extLst/>
          </a:lstStyle>
          <a:p>
            <a:pPr lvl="0"/>
            <a:r>
              <a:rPr kumimoji="0" lang="es-ES"/>
              <a:t>Haga clic para agregar el título</a:t>
            </a:r>
          </a:p>
        </p:txBody>
      </p:sp>
      <p:sp>
        <p:nvSpPr>
          <p:cNvPr id="21" name="Text Placeholder 20"/>
          <p:cNvSpPr>
            <a:spLocks noGrp="1"/>
          </p:cNvSpPr>
          <p:nvPr>
            <p:ph type="body" sz="quarter" idx="30" hasCustomPrompt="1"/>
          </p:nvPr>
        </p:nvSpPr>
        <p:spPr>
          <a:xfrm>
            <a:off x="6629400" y="4724400"/>
            <a:ext cx="1676400" cy="1905000"/>
          </a:xfrm>
        </p:spPr>
        <p:txBody>
          <a:bodyPr anchor="b" anchorCtr="0"/>
          <a:lstStyle>
            <a:lvl1pPr marL="0" marR="0" indent="0" algn="l" eaLnBrk="1" latinLnBrk="0" hangingPunct="1">
              <a:buFontTx/>
              <a:buNone/>
              <a:defRPr kumimoji="0" lang="es-ES" sz="1600" baseline="0"/>
            </a:lvl1pPr>
            <a:extLst/>
          </a:lstStyle>
          <a:p>
            <a:pPr lvl="0"/>
            <a:r>
              <a:rPr kumimoji="0" lang="es-ES"/>
              <a:t>Haga clic para agregar el título</a:t>
            </a:r>
          </a:p>
        </p:txBody>
      </p:sp>
      <p:sp>
        <p:nvSpPr>
          <p:cNvPr id="10" name="Rectangle 9"/>
          <p:cNvSpPr>
            <a:spLocks noGrp="1"/>
          </p:cNvSpPr>
          <p:nvPr>
            <p:ph type="dt" sz="half" idx="31"/>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11" name="Rectangle 10"/>
          <p:cNvSpPr>
            <a:spLocks noGrp="1"/>
          </p:cNvSpPr>
          <p:nvPr>
            <p:ph type="sldNum" sz="quarter" idx="32"/>
          </p:nvPr>
        </p:nvSpPr>
        <p:spPr/>
        <p:txBody>
          <a:bodyPr/>
          <a:lstStyle>
            <a:extLst/>
          </a:lstStyle>
          <a:p>
            <a:fld id="{8A4431D5-1B33-458B-8AFD-CECCB0FA18CB}" type="slidenum">
              <a:rPr kumimoji="0" lang="es-ES">
                <a:solidFill>
                  <a:srgbClr val="FFFFFF"/>
                </a:solidFill>
              </a:rPr>
              <a:pPr/>
              <a:t>‹Nº›</a:t>
            </a:fld>
            <a:endParaRPr kumimoji="0" lang="es-ES"/>
          </a:p>
        </p:txBody>
      </p:sp>
      <p:sp>
        <p:nvSpPr>
          <p:cNvPr id="12" name="Rectangle 11"/>
          <p:cNvSpPr>
            <a:spLocks noGrp="1"/>
          </p:cNvSpPr>
          <p:nvPr>
            <p:ph type="ftr" sz="quarter" idx="33"/>
          </p:nvPr>
        </p:nvSpPr>
        <p:spPr/>
        <p:txBody>
          <a:bodyPr/>
          <a:lstStyle>
            <a:extLst/>
          </a:lstStyle>
          <a:p>
            <a:endParaRPr kumimoji="0" lang="es-E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en horizontal con títulos">
    <p:spTree>
      <p:nvGrpSpPr>
        <p:cNvPr id="1" name=""/>
        <p:cNvGrpSpPr/>
        <p:nvPr/>
      </p:nvGrpSpPr>
      <p:grpSpPr>
        <a:xfrm>
          <a:off x="0" y="0"/>
          <a:ext cx="0" cy="0"/>
          <a:chOff x="0" y="0"/>
          <a:chExt cx="0" cy="0"/>
        </a:xfrm>
      </p:grpSpPr>
      <p:sp>
        <p:nvSpPr>
          <p:cNvPr id="24" name="Picture Placeholder 23"/>
          <p:cNvSpPr>
            <a:spLocks noGrp="1"/>
          </p:cNvSpPr>
          <p:nvPr>
            <p:ph type="pic" sz="quarter" idx="14"/>
          </p:nvPr>
        </p:nvSpPr>
        <p:spPr>
          <a:xfrm>
            <a:off x="533400" y="685800"/>
            <a:ext cx="3653297"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27" name="Text Placeholder 26"/>
          <p:cNvSpPr>
            <a:spLocks noGrp="1"/>
          </p:cNvSpPr>
          <p:nvPr>
            <p:ph type="body" sz="quarter" idx="16" hasCustomPrompt="1"/>
          </p:nvPr>
        </p:nvSpPr>
        <p:spPr>
          <a:xfrm>
            <a:off x="533400" y="6324600"/>
            <a:ext cx="3657600" cy="304800"/>
          </a:xfrm>
        </p:spPr>
        <p:txBody>
          <a:bodyPr anchor="t" anchorCtr="0"/>
          <a:lstStyle>
            <a:lvl1pPr marL="0" marR="0" indent="0" algn="l" eaLnBrk="1" latinLnBrk="0" hangingPunct="1">
              <a:buFontTx/>
              <a:buNone/>
              <a:defRPr kumimoji="0" lang="es-ES" sz="1600" baseline="0"/>
            </a:lvl1pPr>
            <a:extLst/>
          </a:lstStyle>
          <a:p>
            <a:pPr lvl="0"/>
            <a:r>
              <a:rPr kumimoji="0" lang="es-ES"/>
              <a:t>Haga clic para agregar el título</a:t>
            </a:r>
          </a:p>
        </p:txBody>
      </p:sp>
      <p:sp>
        <p:nvSpPr>
          <p:cNvPr id="3" name="Picture Placeholder 2"/>
          <p:cNvSpPr>
            <a:spLocks noGrp="1"/>
          </p:cNvSpPr>
          <p:nvPr>
            <p:ph type="pic" sz="quarter" idx="17"/>
          </p:nvPr>
        </p:nvSpPr>
        <p:spPr>
          <a:xfrm>
            <a:off x="4267200" y="6858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21" name="Picture Placeholder 20"/>
          <p:cNvSpPr>
            <a:spLocks noGrp="1"/>
          </p:cNvSpPr>
          <p:nvPr>
            <p:ph type="pic" sz="quarter" idx="18"/>
          </p:nvPr>
        </p:nvSpPr>
        <p:spPr>
          <a:xfrm>
            <a:off x="533400" y="35052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6" name="Picture Placeholder 5"/>
          <p:cNvSpPr>
            <a:spLocks noGrp="1"/>
          </p:cNvSpPr>
          <p:nvPr>
            <p:ph type="pic" sz="quarter" idx="19"/>
          </p:nvPr>
        </p:nvSpPr>
        <p:spPr>
          <a:xfrm>
            <a:off x="4267200" y="35052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8" name="Text Placeholder 17"/>
          <p:cNvSpPr>
            <a:spLocks noGrp="1"/>
          </p:cNvSpPr>
          <p:nvPr>
            <p:ph type="body" sz="quarter" idx="22" hasCustomPrompt="1"/>
          </p:nvPr>
        </p:nvSpPr>
        <p:spPr>
          <a:xfrm>
            <a:off x="533400" y="304800"/>
            <a:ext cx="3657600" cy="304800"/>
          </a:xfrm>
        </p:spPr>
        <p:txBody>
          <a:bodyPr anchor="t" anchorCtr="0"/>
          <a:lstStyle>
            <a:lvl1pPr marL="0" marR="0" indent="0" algn="l" eaLnBrk="1" latinLnBrk="0" hangingPunct="1">
              <a:buFontTx/>
              <a:buNone/>
              <a:defRPr kumimoji="0" lang="es-ES" sz="1600" baseline="0"/>
            </a:lvl1pPr>
            <a:extLst/>
          </a:lstStyle>
          <a:p>
            <a:pPr lvl="0"/>
            <a:r>
              <a:rPr kumimoji="0" lang="es-ES"/>
              <a:t>Haga clic para agregar el título</a:t>
            </a:r>
          </a:p>
        </p:txBody>
      </p:sp>
      <p:sp>
        <p:nvSpPr>
          <p:cNvPr id="5" name="Text Placeholder 4"/>
          <p:cNvSpPr>
            <a:spLocks noGrp="1"/>
          </p:cNvSpPr>
          <p:nvPr>
            <p:ph type="body" sz="quarter" idx="23" hasCustomPrompt="1"/>
          </p:nvPr>
        </p:nvSpPr>
        <p:spPr>
          <a:xfrm>
            <a:off x="4267200" y="6324600"/>
            <a:ext cx="3657600" cy="304800"/>
          </a:xfrm>
        </p:spPr>
        <p:txBody>
          <a:bodyPr anchor="t" anchorCtr="0"/>
          <a:lstStyle>
            <a:lvl1pPr marL="0" marR="0" indent="0" algn="l" eaLnBrk="1" latinLnBrk="0" hangingPunct="1">
              <a:buFontTx/>
              <a:buNone/>
              <a:defRPr kumimoji="0" lang="es-ES" sz="1600" baseline="0"/>
            </a:lvl1pPr>
            <a:extLst/>
          </a:lstStyle>
          <a:p>
            <a:pPr lvl="0"/>
            <a:r>
              <a:rPr kumimoji="0" lang="es-ES"/>
              <a:t>Haga clic para agregar el título</a:t>
            </a:r>
          </a:p>
        </p:txBody>
      </p:sp>
      <p:sp>
        <p:nvSpPr>
          <p:cNvPr id="4" name="Text Placeholder 3"/>
          <p:cNvSpPr>
            <a:spLocks noGrp="1"/>
          </p:cNvSpPr>
          <p:nvPr>
            <p:ph type="body" sz="quarter" idx="24" hasCustomPrompt="1"/>
          </p:nvPr>
        </p:nvSpPr>
        <p:spPr>
          <a:xfrm>
            <a:off x="4267200" y="304800"/>
            <a:ext cx="3657600" cy="304800"/>
          </a:xfrm>
        </p:spPr>
        <p:txBody>
          <a:bodyPr anchor="t" anchorCtr="0"/>
          <a:lstStyle>
            <a:lvl1pPr marL="0" marR="0" indent="0" algn="l" eaLnBrk="1" latinLnBrk="0" hangingPunct="1">
              <a:buFontTx/>
              <a:buNone/>
              <a:defRPr kumimoji="0" lang="es-ES" sz="1600" baseline="0"/>
            </a:lvl1pPr>
            <a:extLst/>
          </a:lstStyle>
          <a:p>
            <a:pPr lvl="0"/>
            <a:r>
              <a:rPr kumimoji="0" lang="es-ES"/>
              <a:t>Haga clic para agregar el título</a:t>
            </a:r>
          </a:p>
        </p:txBody>
      </p:sp>
      <p:sp>
        <p:nvSpPr>
          <p:cNvPr id="10" name="Rectangle 9"/>
          <p:cNvSpPr>
            <a:spLocks noGrp="1"/>
          </p:cNvSpPr>
          <p:nvPr>
            <p:ph type="dt" sz="half" idx="25"/>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11" name="Rectangle 10"/>
          <p:cNvSpPr>
            <a:spLocks noGrp="1"/>
          </p:cNvSpPr>
          <p:nvPr>
            <p:ph type="sldNum" sz="quarter" idx="26"/>
          </p:nvPr>
        </p:nvSpPr>
        <p:spPr/>
        <p:txBody>
          <a:bodyPr/>
          <a:lstStyle>
            <a:extLst/>
          </a:lstStyle>
          <a:p>
            <a:fld id="{8A4431D5-1B33-458B-8AFD-CECCB0FA18CB}" type="slidenum">
              <a:rPr kumimoji="0" lang="es-ES">
                <a:solidFill>
                  <a:srgbClr val="FFFFFF"/>
                </a:solidFill>
              </a:rPr>
              <a:pPr/>
              <a:t>‹Nº›</a:t>
            </a:fld>
            <a:endParaRPr kumimoji="0" lang="es-ES"/>
          </a:p>
        </p:txBody>
      </p:sp>
      <p:sp>
        <p:nvSpPr>
          <p:cNvPr id="12" name="Rectangle 11"/>
          <p:cNvSpPr>
            <a:spLocks noGrp="1"/>
          </p:cNvSpPr>
          <p:nvPr>
            <p:ph type="ftr" sz="quarter" idx="27"/>
          </p:nvPr>
        </p:nvSpPr>
        <p:spPr/>
        <p:txBody>
          <a:bodyPr/>
          <a:lstStyle>
            <a:extLst/>
          </a:lstStyle>
          <a:p>
            <a:endParaRPr kumimoji="0" lang="es-E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 en vertical con título grande">
    <p:spTree>
      <p:nvGrpSpPr>
        <p:cNvPr id="1" name=""/>
        <p:cNvGrpSpPr/>
        <p:nvPr/>
      </p:nvGrpSpPr>
      <p:grpSpPr>
        <a:xfrm>
          <a:off x="0" y="0"/>
          <a:ext cx="0" cy="0"/>
          <a:chOff x="0" y="0"/>
          <a:chExt cx="0" cy="0"/>
        </a:xfrm>
      </p:grpSpPr>
      <p:sp>
        <p:nvSpPr>
          <p:cNvPr id="22" name="Picture Placeholder 21"/>
          <p:cNvSpPr>
            <a:spLocks noGrp="1" noChangeAspect="1"/>
          </p:cNvSpPr>
          <p:nvPr>
            <p:ph type="pic" sz="quarter" idx="14"/>
          </p:nvPr>
        </p:nvSpPr>
        <p:spPr>
          <a:xfrm>
            <a:off x="2286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28" name="Picture Placeholder 27"/>
          <p:cNvSpPr>
            <a:spLocks noGrp="1" noChangeAspect="1"/>
          </p:cNvSpPr>
          <p:nvPr>
            <p:ph type="pic" sz="quarter" idx="31"/>
          </p:nvPr>
        </p:nvSpPr>
        <p:spPr>
          <a:xfrm>
            <a:off x="43434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4" name="Picture Placeholder 3"/>
          <p:cNvSpPr>
            <a:spLocks noGrp="1" noChangeAspect="1"/>
          </p:cNvSpPr>
          <p:nvPr>
            <p:ph type="pic" sz="quarter" idx="30"/>
          </p:nvPr>
        </p:nvSpPr>
        <p:spPr>
          <a:xfrm>
            <a:off x="22860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6" name="Picture Placeholder 5"/>
          <p:cNvSpPr>
            <a:spLocks noGrp="1" noChangeAspect="1"/>
          </p:cNvSpPr>
          <p:nvPr>
            <p:ph type="pic" sz="quarter" idx="32"/>
          </p:nvPr>
        </p:nvSpPr>
        <p:spPr>
          <a:xfrm>
            <a:off x="64008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31" name="Text Placeholder 30"/>
          <p:cNvSpPr>
            <a:spLocks noGrp="1"/>
          </p:cNvSpPr>
          <p:nvPr>
            <p:ph type="body" sz="quarter" idx="29" hasCustomPrompt="1"/>
          </p:nvPr>
        </p:nvSpPr>
        <p:spPr>
          <a:xfrm>
            <a:off x="228600" y="3352800"/>
            <a:ext cx="8153400" cy="3048000"/>
          </a:xfrm>
        </p:spPr>
        <p:txBody>
          <a:bodyPr anchor="t" anchorCtr="0"/>
          <a:lstStyle>
            <a:lvl1pPr marL="0" marR="0" indent="0" algn="l" eaLnBrk="1" latinLnBrk="0" hangingPunct="1">
              <a:buFontTx/>
              <a:buNone/>
              <a:defRPr kumimoji="0" lang="es-ES" sz="2800" baseline="0"/>
            </a:lvl1pPr>
            <a:extLst/>
          </a:lstStyle>
          <a:p>
            <a:pPr lvl="0"/>
            <a:r>
              <a:rPr kumimoji="0" lang="es-ES"/>
              <a:t>Haga clic para agregar el título</a:t>
            </a:r>
          </a:p>
        </p:txBody>
      </p:sp>
      <p:sp>
        <p:nvSpPr>
          <p:cNvPr id="7" name="Rectangle 6"/>
          <p:cNvSpPr>
            <a:spLocks noGrp="1"/>
          </p:cNvSpPr>
          <p:nvPr>
            <p:ph type="dt" sz="half" idx="33"/>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8" name="Rectangle 7"/>
          <p:cNvSpPr>
            <a:spLocks noGrp="1"/>
          </p:cNvSpPr>
          <p:nvPr>
            <p:ph type="sldNum" sz="quarter" idx="34"/>
          </p:nvPr>
        </p:nvSpPr>
        <p:spPr/>
        <p:txBody>
          <a:bodyPr/>
          <a:lstStyle>
            <a:extLst/>
          </a:lstStyle>
          <a:p>
            <a:fld id="{8A4431D5-1B33-458B-8AFD-CECCB0FA18CB}" type="slidenum">
              <a:rPr kumimoji="0" lang="es-ES">
                <a:solidFill>
                  <a:srgbClr val="FFFFFF"/>
                </a:solidFill>
              </a:rPr>
              <a:pPr/>
              <a:t>‹Nº›</a:t>
            </a:fld>
            <a:endParaRPr kumimoji="0" lang="es-ES"/>
          </a:p>
        </p:txBody>
      </p:sp>
      <p:sp>
        <p:nvSpPr>
          <p:cNvPr id="9" name="Rectangle 8"/>
          <p:cNvSpPr>
            <a:spLocks noGrp="1"/>
          </p:cNvSpPr>
          <p:nvPr>
            <p:ph type="ftr" sz="quarter" idx="35"/>
          </p:nvPr>
        </p:nvSpPr>
        <p:spPr/>
        <p:txBody>
          <a:bodyPr/>
          <a:lstStyle>
            <a:extLst/>
          </a:lstStyle>
          <a:p>
            <a:endParaRPr kumimoji="0" lang="es-E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4: 1 en vertical y 3 en horizontal">
    <p:spTree>
      <p:nvGrpSpPr>
        <p:cNvPr id="1" name=""/>
        <p:cNvGrpSpPr/>
        <p:nvPr/>
      </p:nvGrpSpPr>
      <p:grpSpPr>
        <a:xfrm>
          <a:off x="0" y="0"/>
          <a:ext cx="0" cy="0"/>
          <a:chOff x="0" y="0"/>
          <a:chExt cx="0" cy="0"/>
        </a:xfrm>
      </p:grpSpPr>
      <p:sp>
        <p:nvSpPr>
          <p:cNvPr id="3" name="Picture Placeholder 2"/>
          <p:cNvSpPr>
            <a:spLocks noGrp="1"/>
          </p:cNvSpPr>
          <p:nvPr>
            <p:ph type="pic" sz="quarter" idx="14"/>
          </p:nvPr>
        </p:nvSpPr>
        <p:spPr>
          <a:xfrm>
            <a:off x="343292" y="257665"/>
            <a:ext cx="4764388" cy="63525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26" name="Picture Placeholder 25"/>
          <p:cNvSpPr>
            <a:spLocks noGrp="1"/>
          </p:cNvSpPr>
          <p:nvPr>
            <p:ph type="pic" sz="quarter" idx="18"/>
          </p:nvPr>
        </p:nvSpPr>
        <p:spPr>
          <a:xfrm>
            <a:off x="5446340" y="257665"/>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4" name="Picture Placeholder 13"/>
          <p:cNvSpPr>
            <a:spLocks noGrp="1"/>
          </p:cNvSpPr>
          <p:nvPr>
            <p:ph type="pic" sz="quarter" idx="22"/>
          </p:nvPr>
        </p:nvSpPr>
        <p:spPr>
          <a:xfrm>
            <a:off x="5446340" y="2432657"/>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3" name="Picture Placeholder 12"/>
          <p:cNvSpPr>
            <a:spLocks noGrp="1"/>
          </p:cNvSpPr>
          <p:nvPr>
            <p:ph type="pic" sz="quarter" idx="23"/>
          </p:nvPr>
        </p:nvSpPr>
        <p:spPr>
          <a:xfrm>
            <a:off x="5446340" y="4607649"/>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6" name="Rectangle 5"/>
          <p:cNvSpPr>
            <a:spLocks noGrp="1"/>
          </p:cNvSpPr>
          <p:nvPr>
            <p:ph type="dt" sz="half" idx="24"/>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7" name="Rectangle 6"/>
          <p:cNvSpPr>
            <a:spLocks noGrp="1"/>
          </p:cNvSpPr>
          <p:nvPr>
            <p:ph type="sldNum" sz="quarter" idx="25"/>
          </p:nvPr>
        </p:nvSpPr>
        <p:spPr/>
        <p:txBody>
          <a:bodyPr/>
          <a:lstStyle>
            <a:extLst/>
          </a:lstStyle>
          <a:p>
            <a:fld id="{8A4431D5-1B33-458B-8AFD-CECCB0FA18CB}" type="slidenum">
              <a:rPr kumimoji="0" lang="es-ES">
                <a:solidFill>
                  <a:srgbClr val="FFFFFF"/>
                </a:solidFill>
              </a:rPr>
              <a:pPr/>
              <a:t>‹Nº›</a:t>
            </a:fld>
            <a:endParaRPr kumimoji="0" lang="es-ES"/>
          </a:p>
        </p:txBody>
      </p:sp>
      <p:sp>
        <p:nvSpPr>
          <p:cNvPr id="8" name="Rectangle 7"/>
          <p:cNvSpPr>
            <a:spLocks noGrp="1"/>
          </p:cNvSpPr>
          <p:nvPr>
            <p:ph type="ftr" sz="quarter" idx="26"/>
          </p:nvPr>
        </p:nvSpPr>
        <p:spPr/>
        <p:txBody>
          <a:bodyPr/>
          <a:lstStyle>
            <a:extLst/>
          </a:lstStyle>
          <a:p>
            <a:endParaRPr kumimoji="0" lang="es-E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5: 3 en horizontal y 2 en vertical">
    <p:spTree>
      <p:nvGrpSpPr>
        <p:cNvPr id="1" name=""/>
        <p:cNvGrpSpPr/>
        <p:nvPr/>
      </p:nvGrpSpPr>
      <p:grpSpPr>
        <a:xfrm>
          <a:off x="0" y="0"/>
          <a:ext cx="0" cy="0"/>
          <a:chOff x="0" y="0"/>
          <a:chExt cx="0" cy="0"/>
        </a:xfrm>
      </p:grpSpPr>
      <p:sp>
        <p:nvSpPr>
          <p:cNvPr id="19" name="Picture Placeholder 18"/>
          <p:cNvSpPr>
            <a:spLocks noGrp="1"/>
          </p:cNvSpPr>
          <p:nvPr>
            <p:ph type="pic" sz="quarter" idx="14"/>
          </p:nvPr>
        </p:nvSpPr>
        <p:spPr>
          <a:xfrm>
            <a:off x="228600" y="3429000"/>
            <a:ext cx="207015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2" name="Picture Placeholder 11"/>
          <p:cNvSpPr>
            <a:spLocks noGrp="1"/>
          </p:cNvSpPr>
          <p:nvPr>
            <p:ph type="pic" sz="quarter" idx="17"/>
          </p:nvPr>
        </p:nvSpPr>
        <p:spPr>
          <a:xfrm>
            <a:off x="2438400" y="228600"/>
            <a:ext cx="5562600" cy="4171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5" name="Picture Placeholder 14"/>
          <p:cNvSpPr>
            <a:spLocks noGrp="1"/>
          </p:cNvSpPr>
          <p:nvPr>
            <p:ph type="pic" sz="quarter" idx="26"/>
          </p:nvPr>
        </p:nvSpPr>
        <p:spPr>
          <a:xfrm>
            <a:off x="228600" y="228600"/>
            <a:ext cx="207015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31" name="Picture Placeholder 30"/>
          <p:cNvSpPr>
            <a:spLocks noGrp="1"/>
          </p:cNvSpPr>
          <p:nvPr>
            <p:ph type="pic" sz="quarter" idx="27"/>
          </p:nvPr>
        </p:nvSpPr>
        <p:spPr>
          <a:xfrm>
            <a:off x="5257800" y="4495800"/>
            <a:ext cx="2743200" cy="20574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7" name="Picture Placeholder 16"/>
          <p:cNvSpPr>
            <a:spLocks noGrp="1"/>
          </p:cNvSpPr>
          <p:nvPr>
            <p:ph type="pic" sz="quarter" idx="28"/>
          </p:nvPr>
        </p:nvSpPr>
        <p:spPr>
          <a:xfrm>
            <a:off x="2438400" y="4495800"/>
            <a:ext cx="2743200" cy="20574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7" name="Rectangle 6"/>
          <p:cNvSpPr>
            <a:spLocks noGrp="1"/>
          </p:cNvSpPr>
          <p:nvPr>
            <p:ph type="dt" sz="half" idx="29"/>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8" name="Rectangle 7"/>
          <p:cNvSpPr>
            <a:spLocks noGrp="1"/>
          </p:cNvSpPr>
          <p:nvPr>
            <p:ph type="sldNum" sz="quarter" idx="30"/>
          </p:nvPr>
        </p:nvSpPr>
        <p:spPr/>
        <p:txBody>
          <a:bodyPr/>
          <a:lstStyle>
            <a:extLst/>
          </a:lstStyle>
          <a:p>
            <a:fld id="{8A4431D5-1B33-458B-8AFD-CECCB0FA18CB}" type="slidenum">
              <a:rPr kumimoji="0" lang="es-ES">
                <a:solidFill>
                  <a:srgbClr val="FFFFFF"/>
                </a:solidFill>
              </a:rPr>
              <a:pPr/>
              <a:t>‹Nº›</a:t>
            </a:fld>
            <a:endParaRPr kumimoji="0" lang="es-ES"/>
          </a:p>
        </p:txBody>
      </p:sp>
      <p:sp>
        <p:nvSpPr>
          <p:cNvPr id="9" name="Rectangle 8"/>
          <p:cNvSpPr>
            <a:spLocks noGrp="1"/>
          </p:cNvSpPr>
          <p:nvPr>
            <p:ph type="ftr" sz="quarter" idx="31"/>
          </p:nvPr>
        </p:nvSpPr>
        <p:spPr/>
        <p:txBody>
          <a:bodyPr/>
          <a:lstStyle>
            <a:extLst/>
          </a:lstStyle>
          <a:p>
            <a:endParaRPr kumimoji="0" lang="es-E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5: 2 en horizontal y 3 en vertical">
    <p:spTree>
      <p:nvGrpSpPr>
        <p:cNvPr id="1" name=""/>
        <p:cNvGrpSpPr/>
        <p:nvPr/>
      </p:nvGrpSpPr>
      <p:grpSpPr>
        <a:xfrm>
          <a:off x="0" y="0"/>
          <a:ext cx="0" cy="0"/>
          <a:chOff x="0" y="0"/>
          <a:chExt cx="0" cy="0"/>
        </a:xfrm>
      </p:grpSpPr>
      <p:sp>
        <p:nvSpPr>
          <p:cNvPr id="9" name="Picture Placeholder 8"/>
          <p:cNvSpPr>
            <a:spLocks noGrp="1"/>
          </p:cNvSpPr>
          <p:nvPr>
            <p:ph type="pic" sz="quarter" idx="26"/>
          </p:nvPr>
        </p:nvSpPr>
        <p:spPr>
          <a:xfrm>
            <a:off x="2286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7" name="Picture Placeholder 6"/>
          <p:cNvSpPr>
            <a:spLocks noGrp="1"/>
          </p:cNvSpPr>
          <p:nvPr>
            <p:ph type="pic" sz="quarter" idx="29"/>
          </p:nvPr>
        </p:nvSpPr>
        <p:spPr>
          <a:xfrm>
            <a:off x="228600" y="3867150"/>
            <a:ext cx="3962400" cy="2743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27" name="Picture Placeholder 26"/>
          <p:cNvSpPr>
            <a:spLocks noGrp="1"/>
          </p:cNvSpPr>
          <p:nvPr>
            <p:ph type="pic" sz="quarter" idx="30"/>
          </p:nvPr>
        </p:nvSpPr>
        <p:spPr>
          <a:xfrm>
            <a:off x="4419600" y="3867150"/>
            <a:ext cx="3962400" cy="2743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4" name="Picture Placeholder 13"/>
          <p:cNvSpPr>
            <a:spLocks noGrp="1"/>
          </p:cNvSpPr>
          <p:nvPr>
            <p:ph type="pic" sz="quarter" idx="27"/>
          </p:nvPr>
        </p:nvSpPr>
        <p:spPr>
          <a:xfrm>
            <a:off x="30099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2" name="Picture Placeholder 11"/>
          <p:cNvSpPr>
            <a:spLocks noGrp="1"/>
          </p:cNvSpPr>
          <p:nvPr>
            <p:ph type="pic" sz="quarter" idx="28"/>
          </p:nvPr>
        </p:nvSpPr>
        <p:spPr>
          <a:xfrm>
            <a:off x="57912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8" name="Rectangle 7"/>
          <p:cNvSpPr>
            <a:spLocks noGrp="1"/>
          </p:cNvSpPr>
          <p:nvPr>
            <p:ph type="dt" sz="half" idx="31"/>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10" name="Rectangle 9"/>
          <p:cNvSpPr>
            <a:spLocks noGrp="1"/>
          </p:cNvSpPr>
          <p:nvPr>
            <p:ph type="sldNum" sz="quarter" idx="32"/>
          </p:nvPr>
        </p:nvSpPr>
        <p:spPr/>
        <p:txBody>
          <a:bodyPr/>
          <a:lstStyle>
            <a:extLst/>
          </a:lstStyle>
          <a:p>
            <a:fld id="{8A4431D5-1B33-458B-8AFD-CECCB0FA18CB}" type="slidenum">
              <a:rPr kumimoji="0" lang="es-ES">
                <a:solidFill>
                  <a:srgbClr val="FFFFFF"/>
                </a:solidFill>
              </a:rPr>
              <a:pPr/>
              <a:t>‹Nº›</a:t>
            </a:fld>
            <a:endParaRPr kumimoji="0" lang="es-ES"/>
          </a:p>
        </p:txBody>
      </p:sp>
      <p:sp>
        <p:nvSpPr>
          <p:cNvPr id="11" name="Rectangle 10"/>
          <p:cNvSpPr>
            <a:spLocks noGrp="1"/>
          </p:cNvSpPr>
          <p:nvPr>
            <p:ph type="ftr" sz="quarter" idx="33"/>
          </p:nvPr>
        </p:nvSpPr>
        <p:spPr/>
        <p:txBody>
          <a:bodyPr/>
          <a:lstStyle>
            <a:extLst/>
          </a:lstStyle>
          <a:p>
            <a:endParaRPr kumimoji="0" lang="es-E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adrado con título">
    <p:spTree>
      <p:nvGrpSpPr>
        <p:cNvPr id="1" name=""/>
        <p:cNvGrpSpPr/>
        <p:nvPr/>
      </p:nvGrpSpPr>
      <p:grpSpPr>
        <a:xfrm>
          <a:off x="0" y="0"/>
          <a:ext cx="0" cy="0"/>
          <a:chOff x="0" y="0"/>
          <a:chExt cx="0" cy="0"/>
        </a:xfrm>
      </p:grpSpPr>
      <p:sp>
        <p:nvSpPr>
          <p:cNvPr id="6" name="Picture Placeholder 5"/>
          <p:cNvSpPr>
            <a:spLocks noGrp="1" noChangeAspect="1"/>
          </p:cNvSpPr>
          <p:nvPr>
            <p:ph type="pic" sz="quarter" idx="13"/>
          </p:nvPr>
        </p:nvSpPr>
        <p:spPr>
          <a:xfrm>
            <a:off x="2133600" y="762000"/>
            <a:ext cx="4873334" cy="48768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eaLnBrk="1" latinLnBrk="0" hangingPunct="1">
              <a:spcBef>
                <a:spcPct val="20000"/>
              </a:spcBef>
              <a:buFontTx/>
              <a:buNone/>
              <a:defRPr kumimoji="0" lang="es-ES" sz="2000" i="0">
                <a:solidFill>
                  <a:schemeClr val="tx2"/>
                </a:solidFill>
                <a:latin typeface="+mn-lt"/>
                <a:ea typeface="+mn-ea"/>
                <a:cs typeface="+mn-cs"/>
              </a:defRPr>
            </a:lvl1pPr>
            <a:extLst/>
          </a:lstStyle>
          <a:p>
            <a:pPr marL="0" marR="0" indent="1588" algn="ctr" eaLnBrk="1" latinLnBrk="0" hangingPunct="1"/>
            <a:r>
              <a:rPr kumimoji="0" lang="es-ES_tradnl" smtClean="0"/>
              <a:t>Arrastre la imagen al marcador de posición o haga clic en el icono para agregar</a:t>
            </a:r>
            <a:endParaRPr kumimoji="0"/>
          </a:p>
        </p:txBody>
      </p:sp>
      <p:sp>
        <p:nvSpPr>
          <p:cNvPr id="7" name="Text Placeholder 6"/>
          <p:cNvSpPr>
            <a:spLocks noGrp="1"/>
          </p:cNvSpPr>
          <p:nvPr>
            <p:ph type="body" sz="quarter" idx="15" hasCustomPrompt="1"/>
          </p:nvPr>
        </p:nvSpPr>
        <p:spPr>
          <a:xfrm>
            <a:off x="2133600" y="5715000"/>
            <a:ext cx="4876800" cy="838200"/>
          </a:xfrm>
        </p:spPr>
        <p:txBody>
          <a:bodyPr tIns="91440" rIns="9144" bIns="91440" anchor="t"/>
          <a:lstStyle>
            <a:lvl1pPr marL="0" marR="0" indent="0" algn="l" eaLnBrk="1" latinLnBrk="0" hangingPunct="1">
              <a:buFontTx/>
              <a:buNone/>
              <a:defRPr kumimoji="0" lang="es-ES" sz="2000" i="0"/>
            </a:lvl1pPr>
            <a:extLst/>
          </a:lstStyle>
          <a:p>
            <a:pPr lvl="0"/>
            <a:r>
              <a:rPr kumimoji="0" lang="es-ES"/>
              <a:t>Haga clic para agregar el título</a:t>
            </a:r>
          </a:p>
        </p:txBody>
      </p:sp>
      <p:sp>
        <p:nvSpPr>
          <p:cNvPr id="8" name="Rectangle 7"/>
          <p:cNvSpPr>
            <a:spLocks noGrp="1"/>
          </p:cNvSpPr>
          <p:nvPr>
            <p:ph type="dt" sz="half" idx="16"/>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9" name="Rectangle 8"/>
          <p:cNvSpPr>
            <a:spLocks noGrp="1"/>
          </p:cNvSpPr>
          <p:nvPr>
            <p:ph type="sldNum" sz="quarter" idx="17"/>
          </p:nvPr>
        </p:nvSpPr>
        <p:spPr/>
        <p:txBody>
          <a:bodyPr/>
          <a:lstStyle>
            <a:extLst/>
          </a:lstStyle>
          <a:p>
            <a:fld id="{8A4431D5-1B33-458B-8AFD-CECCB0FA18CB}" type="slidenum">
              <a:rPr kumimoji="0" lang="es-ES">
                <a:solidFill>
                  <a:srgbClr val="FFFFFF"/>
                </a:solidFill>
              </a:rPr>
              <a:pPr/>
              <a:t>‹Nº›</a:t>
            </a:fld>
            <a:endParaRPr kumimoji="0" lang="es-ES"/>
          </a:p>
        </p:txBody>
      </p:sp>
      <p:sp>
        <p:nvSpPr>
          <p:cNvPr id="10" name="Rectangle 9"/>
          <p:cNvSpPr>
            <a:spLocks noGrp="1"/>
          </p:cNvSpPr>
          <p:nvPr>
            <p:ph type="ftr" sz="quarter" idx="18"/>
          </p:nvPr>
        </p:nvSpPr>
        <p:spPr/>
        <p:txBody>
          <a:bodyPr/>
          <a:lstStyle>
            <a:extLst/>
          </a:lstStyle>
          <a:p>
            <a:endParaRPr kumimoji="0" lang="es-E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 cuadrado con título">
    <p:spTree>
      <p:nvGrpSpPr>
        <p:cNvPr id="1" name=""/>
        <p:cNvGrpSpPr/>
        <p:nvPr/>
      </p:nvGrpSpPr>
      <p:grpSpPr>
        <a:xfrm>
          <a:off x="0" y="0"/>
          <a:ext cx="0" cy="0"/>
          <a:chOff x="0" y="0"/>
          <a:chExt cx="0" cy="0"/>
        </a:xfrm>
      </p:grpSpPr>
      <p:sp>
        <p:nvSpPr>
          <p:cNvPr id="6" name="Picture Placeholder 5"/>
          <p:cNvSpPr>
            <a:spLocks noGrp="1" noChangeAspect="1"/>
          </p:cNvSpPr>
          <p:nvPr>
            <p:ph type="pic" sz="quarter" idx="13"/>
          </p:nvPr>
        </p:nvSpPr>
        <p:spPr>
          <a:xfrm>
            <a:off x="4955273" y="1371600"/>
            <a:ext cx="3198127" cy="3200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0" marR="0" indent="1588" algn="ctr" rtl="0" eaLnBrk="1" latinLnBrk="0" hangingPunct="1">
              <a:spcBef>
                <a:spcPct val="20000"/>
              </a:spcBef>
              <a:buFontTx/>
              <a:buNone/>
              <a:defRPr kumimoji="0" lang="es-ES" sz="2400" i="0">
                <a:solidFill>
                  <a:schemeClr val="tx2"/>
                </a:solidFill>
                <a:latin typeface="+mn-lt"/>
                <a:ea typeface="+mn-ea"/>
                <a:cs typeface="+mn-cs"/>
              </a:defRPr>
            </a:lvl1pPr>
            <a:extLst/>
          </a:lstStyle>
          <a:p>
            <a:pPr marL="0" marR="0" indent="1588" algn="ctr" eaLnBrk="1" latinLnBrk="0" hangingPunct="1"/>
            <a:r>
              <a:rPr kumimoji="0" lang="es-ES_tradnl" smtClean="0"/>
              <a:t>Arrastre la imagen al marcador de posición o haga clic en el icono para agregar</a:t>
            </a:r>
            <a:endParaRPr kumimoji="0"/>
          </a:p>
        </p:txBody>
      </p:sp>
      <p:sp>
        <p:nvSpPr>
          <p:cNvPr id="7" name="Picture Placeholder 6"/>
          <p:cNvSpPr>
            <a:spLocks noGrp="1" noChangeAspect="1"/>
          </p:cNvSpPr>
          <p:nvPr>
            <p:ph type="pic" sz="quarter" idx="14"/>
          </p:nvPr>
        </p:nvSpPr>
        <p:spPr>
          <a:xfrm>
            <a:off x="1145273" y="1371600"/>
            <a:ext cx="3198127" cy="3200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eaLnBrk="1" latinLnBrk="0" hangingPunct="1">
              <a:spcBef>
                <a:spcPct val="20000"/>
              </a:spcBef>
              <a:buFontTx/>
              <a:buNone/>
              <a:defRPr kumimoji="0" lang="es-ES" sz="2000" i="0">
                <a:solidFill>
                  <a:schemeClr val="tx2"/>
                </a:solidFill>
                <a:latin typeface="+mn-lt"/>
                <a:ea typeface="+mn-ea"/>
                <a:cs typeface="+mn-cs"/>
              </a:defRPr>
            </a:lvl1pPr>
            <a:extLst/>
          </a:lstStyle>
          <a:p>
            <a:pPr marL="0" marR="0" indent="1588" algn="ctr" eaLnBrk="1" latinLnBrk="0" hangingPunct="1"/>
            <a:r>
              <a:rPr kumimoji="0" lang="es-ES_tradnl" smtClean="0"/>
              <a:t>Arrastre la imagen al marcador de posición o haga clic en el icono para agregar</a:t>
            </a:r>
            <a:endParaRPr kumimoji="0"/>
          </a:p>
        </p:txBody>
      </p:sp>
      <p:sp>
        <p:nvSpPr>
          <p:cNvPr id="8" name="Text Placeholder 7"/>
          <p:cNvSpPr>
            <a:spLocks noGrp="1"/>
          </p:cNvSpPr>
          <p:nvPr>
            <p:ph type="body" sz="quarter" idx="15" hasCustomPrompt="1"/>
          </p:nvPr>
        </p:nvSpPr>
        <p:spPr>
          <a:xfrm>
            <a:off x="4953000" y="4648200"/>
            <a:ext cx="3200400" cy="1295400"/>
          </a:xfrm>
        </p:spPr>
        <p:txBody>
          <a:bodyPr tIns="91440" rIns="9144" bIns="91440" anchor="t"/>
          <a:lstStyle>
            <a:lvl1pPr marL="0" marR="0" indent="0" algn="l" eaLnBrk="1" latinLnBrk="0" hangingPunct="1">
              <a:buFontTx/>
              <a:buNone/>
              <a:defRPr kumimoji="0" lang="es-ES" sz="2000" i="0"/>
            </a:lvl1pPr>
            <a:extLst/>
          </a:lstStyle>
          <a:p>
            <a:pPr lvl="0"/>
            <a:r>
              <a:rPr kumimoji="0" lang="es-ES"/>
              <a:t>Haga clic para agregar el título</a:t>
            </a:r>
          </a:p>
        </p:txBody>
      </p:sp>
      <p:sp>
        <p:nvSpPr>
          <p:cNvPr id="9" name="Text Placeholder 8"/>
          <p:cNvSpPr>
            <a:spLocks noGrp="1"/>
          </p:cNvSpPr>
          <p:nvPr>
            <p:ph type="body" sz="quarter" idx="16" hasCustomPrompt="1"/>
          </p:nvPr>
        </p:nvSpPr>
        <p:spPr>
          <a:xfrm>
            <a:off x="1143000" y="4648200"/>
            <a:ext cx="3200400" cy="1295400"/>
          </a:xfrm>
        </p:spPr>
        <p:txBody>
          <a:bodyPr tIns="91440" rIns="9144" bIns="91440" anchor="t"/>
          <a:lstStyle>
            <a:lvl1pPr marL="0" marR="0" indent="0" algn="l" eaLnBrk="1" latinLnBrk="0" hangingPunct="1">
              <a:buFontTx/>
              <a:buNone/>
              <a:defRPr kumimoji="0" lang="es-ES" sz="2000" i="0"/>
            </a:lvl1pPr>
            <a:extLst/>
          </a:lstStyle>
          <a:p>
            <a:pPr lvl="0"/>
            <a:r>
              <a:rPr kumimoji="0" lang="es-ES"/>
              <a:t>Haga clic para agregar el título</a:t>
            </a:r>
          </a:p>
        </p:txBody>
      </p:sp>
      <p:sp>
        <p:nvSpPr>
          <p:cNvPr id="10" name="Rectangle 9"/>
          <p:cNvSpPr>
            <a:spLocks noGrp="1"/>
          </p:cNvSpPr>
          <p:nvPr>
            <p:ph type="dt" sz="half" idx="17"/>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11" name="Rectangle 10"/>
          <p:cNvSpPr>
            <a:spLocks noGrp="1"/>
          </p:cNvSpPr>
          <p:nvPr>
            <p:ph type="sldNum" sz="quarter" idx="18"/>
          </p:nvPr>
        </p:nvSpPr>
        <p:spPr/>
        <p:txBody>
          <a:bodyPr/>
          <a:lstStyle>
            <a:extLst/>
          </a:lstStyle>
          <a:p>
            <a:fld id="{8A4431D5-1B33-458B-8AFD-CECCB0FA18CB}" type="slidenum">
              <a:rPr kumimoji="0" lang="es-ES">
                <a:solidFill>
                  <a:srgbClr val="FFFFFF"/>
                </a:solidFill>
              </a:rPr>
              <a:pPr/>
              <a:t>‹Nº›</a:t>
            </a:fld>
            <a:endParaRPr kumimoji="0" lang="es-ES"/>
          </a:p>
        </p:txBody>
      </p:sp>
      <p:sp>
        <p:nvSpPr>
          <p:cNvPr id="12" name="Rectangle 11"/>
          <p:cNvSpPr>
            <a:spLocks noGrp="1"/>
          </p:cNvSpPr>
          <p:nvPr>
            <p:ph type="ftr" sz="quarter" idx="19"/>
          </p:nvPr>
        </p:nvSpPr>
        <p:spPr/>
        <p:txBody>
          <a:bodyPr/>
          <a:lstStyle>
            <a:extLst/>
          </a:lstStyle>
          <a:p>
            <a:endParaRPr kumimoji="0" lang="es-E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orizontal con título">
    <p:spTree>
      <p:nvGrpSpPr>
        <p:cNvPr id="1" name=""/>
        <p:cNvGrpSpPr/>
        <p:nvPr/>
      </p:nvGrpSpPr>
      <p:grpSpPr>
        <a:xfrm>
          <a:off x="0" y="0"/>
          <a:ext cx="0" cy="0"/>
          <a:chOff x="0" y="0"/>
          <a:chExt cx="0" cy="0"/>
        </a:xfrm>
      </p:grpSpPr>
      <p:sp>
        <p:nvSpPr>
          <p:cNvPr id="16" name="Picture Placeholder 15"/>
          <p:cNvSpPr>
            <a:spLocks noGrp="1" noChangeAspect="1"/>
          </p:cNvSpPr>
          <p:nvPr>
            <p:ph type="pic" sz="quarter" idx="10"/>
          </p:nvPr>
        </p:nvSpPr>
        <p:spPr>
          <a:xfrm>
            <a:off x="533400" y="218390"/>
            <a:ext cx="7467600" cy="560070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0" indent="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9" name="Text Placeholder 18"/>
          <p:cNvSpPr>
            <a:spLocks noGrp="1"/>
          </p:cNvSpPr>
          <p:nvPr>
            <p:ph type="body" sz="quarter" idx="11" hasCustomPrompt="1"/>
          </p:nvPr>
        </p:nvSpPr>
        <p:spPr>
          <a:xfrm>
            <a:off x="533400" y="5943600"/>
            <a:ext cx="7467600" cy="762000"/>
          </a:xfrm>
        </p:spPr>
        <p:txBody>
          <a:bodyPr anchor="t" anchorCtr="0"/>
          <a:lstStyle>
            <a:lvl1pPr marL="0" marR="0" indent="0" algn="r" eaLnBrk="1" latinLnBrk="0" hangingPunct="1">
              <a:buFontTx/>
              <a:buNone/>
              <a:defRPr kumimoji="0" lang="es-ES" sz="2400" i="0" baseline="0"/>
            </a:lvl1pPr>
            <a:extLst/>
          </a:lstStyle>
          <a:p>
            <a:pPr lvl="0"/>
            <a:r>
              <a:rPr kumimoji="0" lang="es-ES"/>
              <a:t>Haga clic para agregar el título</a:t>
            </a:r>
          </a:p>
        </p:txBody>
      </p:sp>
      <p:sp>
        <p:nvSpPr>
          <p:cNvPr id="7" name="Rectangle 6"/>
          <p:cNvSpPr>
            <a:spLocks noGrp="1"/>
          </p:cNvSpPr>
          <p:nvPr>
            <p:ph type="dt" sz="half" idx="12"/>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8" name="Rectangle 7"/>
          <p:cNvSpPr>
            <a:spLocks noGrp="1"/>
          </p:cNvSpPr>
          <p:nvPr>
            <p:ph type="sldNum" sz="quarter" idx="13"/>
          </p:nvPr>
        </p:nvSpPr>
        <p:spPr/>
        <p:txBody>
          <a:bodyPr/>
          <a:lstStyle>
            <a:extLst/>
          </a:lstStyle>
          <a:p>
            <a:fld id="{8A4431D5-1B33-458B-8AFD-CECCB0FA18CB}" type="slidenum">
              <a:rPr kumimoji="0" lang="es-ES">
                <a:solidFill>
                  <a:srgbClr val="FFFFFF"/>
                </a:solidFill>
              </a:rPr>
              <a:pPr/>
              <a:t>‹Nº›</a:t>
            </a:fld>
            <a:endParaRPr kumimoji="0" lang="es-ES"/>
          </a:p>
        </p:txBody>
      </p:sp>
      <p:sp>
        <p:nvSpPr>
          <p:cNvPr id="9" name="Rectangle 8"/>
          <p:cNvSpPr>
            <a:spLocks noGrp="1"/>
          </p:cNvSpPr>
          <p:nvPr>
            <p:ph type="ftr" sz="quarter" idx="14"/>
          </p:nvPr>
        </p:nvSpPr>
        <p:spPr/>
        <p:txBody>
          <a:bodyPr/>
          <a:lstStyle>
            <a:extLst/>
          </a:lstStyle>
          <a:p>
            <a:endParaRPr kumimoji="0" lang="es-E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anorámica con título">
    <p:spTree>
      <p:nvGrpSpPr>
        <p:cNvPr id="1" name=""/>
        <p:cNvGrpSpPr/>
        <p:nvPr/>
      </p:nvGrpSpPr>
      <p:grpSpPr>
        <a:xfrm>
          <a:off x="0" y="0"/>
          <a:ext cx="0" cy="0"/>
          <a:chOff x="0" y="0"/>
          <a:chExt cx="0" cy="0"/>
        </a:xfrm>
      </p:grpSpPr>
      <p:sp>
        <p:nvSpPr>
          <p:cNvPr id="6" name="Picture Placeholder 5"/>
          <p:cNvSpPr>
            <a:spLocks noGrp="1"/>
          </p:cNvSpPr>
          <p:nvPr>
            <p:ph type="pic" sz="quarter" idx="30"/>
          </p:nvPr>
        </p:nvSpPr>
        <p:spPr>
          <a:xfrm>
            <a:off x="228600" y="1524000"/>
            <a:ext cx="8229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eaLnBrk="1" latinLnBrk="0" hangingPunct="1">
              <a:spcBef>
                <a:spcPct val="20000"/>
              </a:spcBef>
              <a:buFontTx/>
              <a:buNone/>
              <a:defRPr kumimoji="0" lang="es-ES" sz="2000" i="0">
                <a:solidFill>
                  <a:schemeClr val="tx2"/>
                </a:solidFill>
                <a:latin typeface="+mn-lt"/>
                <a:ea typeface="+mn-ea"/>
                <a:cs typeface="+mn-cs"/>
              </a:defRPr>
            </a:lvl1pPr>
            <a:extLst/>
          </a:lstStyle>
          <a:p>
            <a:pPr marL="0" marR="0" indent="0" algn="ctr" eaLnBrk="1" latinLnBrk="0" hangingPunct="1"/>
            <a:r>
              <a:rPr kumimoji="0" lang="es-ES_tradnl" smtClean="0"/>
              <a:t>Arrastre la imagen al marcador de posición o haga clic en el icono para agregar</a:t>
            </a:r>
            <a:endParaRPr kumimoji="0"/>
          </a:p>
        </p:txBody>
      </p:sp>
      <p:sp>
        <p:nvSpPr>
          <p:cNvPr id="7" name="Text Placeholder 6"/>
          <p:cNvSpPr>
            <a:spLocks noGrp="1"/>
          </p:cNvSpPr>
          <p:nvPr>
            <p:ph type="body" sz="quarter" idx="31" hasCustomPrompt="1"/>
          </p:nvPr>
        </p:nvSpPr>
        <p:spPr>
          <a:xfrm>
            <a:off x="228600" y="4343400"/>
            <a:ext cx="8229600" cy="1676400"/>
          </a:xfrm>
        </p:spPr>
        <p:txBody>
          <a:bodyPr tIns="91440" rIns="9144" bIns="91440" anchor="t"/>
          <a:lstStyle>
            <a:lvl1pPr marL="0" marR="0" indent="0" algn="r" eaLnBrk="1" latinLnBrk="0" hangingPunct="1">
              <a:buFontTx/>
              <a:buNone/>
              <a:defRPr kumimoji="0" lang="es-ES" sz="2000" i="0"/>
            </a:lvl1pPr>
            <a:extLst/>
          </a:lstStyle>
          <a:p>
            <a:pPr lvl="0"/>
            <a:r>
              <a:rPr kumimoji="0" lang="es-ES"/>
              <a:t>Haga clic para agregar el título</a:t>
            </a:r>
          </a:p>
        </p:txBody>
      </p:sp>
      <p:sp>
        <p:nvSpPr>
          <p:cNvPr id="8" name="Rectangle 7"/>
          <p:cNvSpPr>
            <a:spLocks noGrp="1"/>
          </p:cNvSpPr>
          <p:nvPr>
            <p:ph type="dt" sz="half" idx="32"/>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9" name="Rectangle 8"/>
          <p:cNvSpPr>
            <a:spLocks noGrp="1"/>
          </p:cNvSpPr>
          <p:nvPr>
            <p:ph type="sldNum" sz="quarter" idx="33"/>
          </p:nvPr>
        </p:nvSpPr>
        <p:spPr/>
        <p:txBody>
          <a:bodyPr/>
          <a:lstStyle>
            <a:extLst/>
          </a:lstStyle>
          <a:p>
            <a:fld id="{8A4431D5-1B33-458B-8AFD-CECCB0FA18CB}" type="slidenum">
              <a:rPr kumimoji="0" lang="es-ES">
                <a:solidFill>
                  <a:srgbClr val="FFFFFF"/>
                </a:solidFill>
              </a:rPr>
              <a:pPr/>
              <a:t>‹Nº›</a:t>
            </a:fld>
            <a:endParaRPr kumimoji="0" lang="es-ES"/>
          </a:p>
        </p:txBody>
      </p:sp>
      <p:sp>
        <p:nvSpPr>
          <p:cNvPr id="10" name="Rectangle 9"/>
          <p:cNvSpPr>
            <a:spLocks noGrp="1"/>
          </p:cNvSpPr>
          <p:nvPr>
            <p:ph type="ftr" sz="quarter" idx="34"/>
          </p:nvPr>
        </p:nvSpPr>
        <p:spPr/>
        <p:txBody>
          <a:bodyPr/>
          <a:lstStyle>
            <a:extLst/>
          </a:lstStyle>
          <a:p>
            <a:endParaRPr kumimoji="0" lang="es-ES"/>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kumimoji="0" lang="es-ES_tradnl" smtClean="0"/>
              <a:t>Clic para editar título</a:t>
            </a:r>
            <a:endParaRPr kumimoji="0"/>
          </a:p>
        </p:txBody>
      </p:sp>
      <p:sp>
        <p:nvSpPr>
          <p:cNvPr id="3" name="Content Placeholder 2"/>
          <p:cNvSpPr>
            <a:spLocks noGrp="1"/>
          </p:cNvSpPr>
          <p:nvPr>
            <p:ph idx="1"/>
          </p:nvPr>
        </p:nvSpPr>
        <p:spPr/>
        <p:txBody>
          <a:bodyPr/>
          <a:lstStyle>
            <a:extLst/>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4" name="Date Placeholder 3"/>
          <p:cNvSpPr>
            <a:spLocks noGrp="1"/>
          </p:cNvSpPr>
          <p:nvPr>
            <p:ph type="dt" sz="half" idx="10"/>
          </p:nvPr>
        </p:nvSpPr>
        <p:spPr/>
        <p:txBody>
          <a:bodyPr/>
          <a:lstStyle>
            <a:extLst/>
          </a:lstStyle>
          <a:p>
            <a:fld id="{9668B50E-0B48-4566-8609-C51CF752A7DF}" type="datetimeFigureOut">
              <a:rPr kumimoji="0" lang="es-ES" smtClean="0"/>
              <a:pPr/>
              <a:t>30/05/2014</a:t>
            </a:fld>
            <a:endParaRPr kumimoji="0" lang="es-ES"/>
          </a:p>
        </p:txBody>
      </p:sp>
      <p:sp>
        <p:nvSpPr>
          <p:cNvPr id="5" name="Footer Placeholder 4"/>
          <p:cNvSpPr>
            <a:spLocks noGrp="1"/>
          </p:cNvSpPr>
          <p:nvPr>
            <p:ph type="ftr" sz="quarter" idx="11"/>
          </p:nvPr>
        </p:nvSpPr>
        <p:spPr/>
        <p:txBody>
          <a:bodyPr/>
          <a:lstStyle>
            <a:extLst/>
          </a:lstStyle>
          <a:p>
            <a:endParaRPr kumimoji="0" lang="es-ES"/>
          </a:p>
        </p:txBody>
      </p:sp>
      <p:sp>
        <p:nvSpPr>
          <p:cNvPr id="6" name="Slide Number Placeholder 5"/>
          <p:cNvSpPr>
            <a:spLocks noGrp="1"/>
          </p:cNvSpPr>
          <p:nvPr>
            <p:ph type="sldNum" sz="quarter" idx="12"/>
          </p:nvPr>
        </p:nvSpPr>
        <p:spPr/>
        <p:txBody>
          <a:bodyPr/>
          <a:lstStyle>
            <a:extLst/>
          </a:lstStyle>
          <a:p>
            <a:fld id="{8A4431D5-1B33-458B-8AFD-CECCB0FA18CB}" type="slidenum">
              <a:rPr kumimoji="0"/>
              <a:pPr/>
              <a:t>‹Nº›</a:t>
            </a:fld>
            <a:endParaRPr kumimoji="0"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668B50E-0B48-4566-8609-C51CF752A7DF}" type="datetimeFigureOut">
              <a:rPr kumimoji="0" lang="es-ES" smtClean="0"/>
              <a:pPr/>
              <a:t>30/05/2014</a:t>
            </a:fld>
            <a:endParaRPr kumimoji="0" lang="es-ES"/>
          </a:p>
        </p:txBody>
      </p:sp>
      <p:sp>
        <p:nvSpPr>
          <p:cNvPr id="3" name="Footer Placeholder 2"/>
          <p:cNvSpPr>
            <a:spLocks noGrp="1"/>
          </p:cNvSpPr>
          <p:nvPr>
            <p:ph type="ftr" sz="quarter" idx="11"/>
          </p:nvPr>
        </p:nvSpPr>
        <p:spPr/>
        <p:txBody>
          <a:bodyPr/>
          <a:lstStyle>
            <a:extLst/>
          </a:lstStyle>
          <a:p>
            <a:endParaRPr kumimoji="0" lang="es-ES"/>
          </a:p>
        </p:txBody>
      </p:sp>
      <p:sp>
        <p:nvSpPr>
          <p:cNvPr id="4" name="Slide Number Placeholder 3"/>
          <p:cNvSpPr>
            <a:spLocks noGrp="1"/>
          </p:cNvSpPr>
          <p:nvPr>
            <p:ph type="sldNum" sz="quarter" idx="12"/>
          </p:nvPr>
        </p:nvSpPr>
        <p:spPr/>
        <p:txBody>
          <a:bodyPr/>
          <a:lstStyle>
            <a:extLst/>
          </a:lstStyle>
          <a:p>
            <a:fld id="{8A4431D5-1B33-458B-8AFD-CECCB0FA18CB}" type="slidenum">
              <a:rPr kumimoji="0"/>
              <a:pPr/>
              <a:t>‹Nº›</a:t>
            </a:fld>
            <a:endParaRPr kumimoji="0"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eaLnBrk="1" latinLnBrk="0" hangingPunct="1">
              <a:defRPr kumimoji="0" lang="es-ES" sz="2800"/>
            </a:lvl1pPr>
          </a:lstStyle>
          <a:p>
            <a:pPr eaLnBrk="1" latinLnBrk="0" hangingPunct="1"/>
            <a:r>
              <a:rPr kumimoji="0" lang="es-ES_tradnl" smtClean="0"/>
              <a:t>Clic para editar título</a:t>
            </a:r>
            <a:endParaRPr kumimoji="0"/>
          </a:p>
        </p:txBody>
      </p:sp>
      <p:sp>
        <p:nvSpPr>
          <p:cNvPr id="3" name="Date Placeholder 2"/>
          <p:cNvSpPr>
            <a:spLocks noGrp="1"/>
          </p:cNvSpPr>
          <p:nvPr>
            <p:ph type="dt" sz="half" idx="10"/>
          </p:nvPr>
        </p:nvSpPr>
        <p:spPr/>
        <p:txBody>
          <a:bodyPr/>
          <a:lstStyle/>
          <a:p>
            <a:fld id="{F922158D-428B-4987-8B28-745A2AFA1252}" type="datetimeFigureOut">
              <a:rPr kumimoji="0" lang="es-ES" smtClean="0"/>
              <a:pPr/>
              <a:t>30/05/2014</a:t>
            </a:fld>
            <a:endParaRPr kumimoji="0" lang="es-ES"/>
          </a:p>
        </p:txBody>
      </p:sp>
      <p:sp>
        <p:nvSpPr>
          <p:cNvPr id="4" name="Footer Placeholder 3"/>
          <p:cNvSpPr>
            <a:spLocks noGrp="1"/>
          </p:cNvSpPr>
          <p:nvPr>
            <p:ph type="ftr" sz="quarter" idx="11"/>
          </p:nvPr>
        </p:nvSpPr>
        <p:spPr/>
        <p:txBody>
          <a:bodyPr/>
          <a:lstStyle/>
          <a:p>
            <a:endParaRPr kumimoji="0" lang="es-ES"/>
          </a:p>
        </p:txBody>
      </p:sp>
      <p:sp>
        <p:nvSpPr>
          <p:cNvPr id="5" name="Slide Number Placeholder 4"/>
          <p:cNvSpPr>
            <a:spLocks noGrp="1"/>
          </p:cNvSpPr>
          <p:nvPr>
            <p:ph type="sldNum" sz="quarter" idx="12"/>
          </p:nvPr>
        </p:nvSpPr>
        <p:spPr/>
        <p:txBody>
          <a:bodyPr/>
          <a:lstStyle/>
          <a:p>
            <a:fld id="{515FC477-0A05-4F3E-8EE9-E015C9089D56}" type="slidenum">
              <a:rPr kumimoji="0"/>
              <a:pPr/>
              <a:t>‹Nº›</a:t>
            </a:fld>
            <a:endParaRPr kumimoji="0" lang="es-ES"/>
          </a:p>
        </p:txBody>
      </p:sp>
    </p:spTree>
    <p:extLst>
      <p:ext uri="{BB962C8B-B14F-4D97-AF65-F5344CB8AC3E}">
        <p14:creationId xmlns:p14="http://schemas.microsoft.com/office/powerpoint/2010/main" xmlns="" val="621753600"/>
      </p:ext>
    </p:extLst>
  </p:cSld>
  <p:clrMapOvr>
    <a:masterClrMapping/>
  </p:clrMapOvr>
  <p:transition spd="slow">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_tradnl"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4D41D688-C9CE-4724-8E67-C64804D94A2A}" type="slidenum">
              <a:rPr lang="es-ES"/>
              <a:pPr/>
              <a:t>‹Nº›</a:t>
            </a:fld>
            <a:endParaRPr lang="es-ES"/>
          </a:p>
        </p:txBody>
      </p:sp>
    </p:spTree>
    <p:extLst>
      <p:ext uri="{BB962C8B-B14F-4D97-AF65-F5344CB8AC3E}">
        <p14:creationId xmlns:p14="http://schemas.microsoft.com/office/powerpoint/2010/main" xmlns="" val="16910520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ítulo y tex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Haga clic para modificar el estilo de título del patrón</a:t>
            </a:r>
            <a:endParaRPr lang="es-ES"/>
          </a:p>
        </p:txBody>
      </p:sp>
      <p:sp>
        <p:nvSpPr>
          <p:cNvPr id="3" name="Text Placeholder 2"/>
          <p:cNvSpPr>
            <a:spLocks noGrp="1"/>
          </p:cNvSpPr>
          <p:nvPr>
            <p:ph type="body" idx="1"/>
          </p:nvPr>
        </p:nvSpPr>
        <p:spPr/>
        <p:txBody>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mtClean="0">
                <a:latin typeface="Arial" pitchFamily="34" charset="0"/>
                <a:ea typeface="ＭＳ Ｐゴシック" charset="-128"/>
              </a:defRPr>
            </a:lvl1pPr>
          </a:lstStyle>
          <a:p>
            <a:fld id="{38134F8A-EE53-4A11-91EC-6C671EE20275}" type="datetime1">
              <a:rPr lang="es-ES" smtClean="0"/>
              <a:pPr/>
              <a:t>30/05/2014</a:t>
            </a:fld>
            <a:r>
              <a:rPr lang="en-US" smtClean="0"/>
              <a:t>© Pearson Educación, S.A.</a:t>
            </a:r>
            <a:endParaRPr lang="es-E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mtClean="0">
                <a:latin typeface="Arial" pitchFamily="34" charset="0"/>
                <a:ea typeface="ＭＳ Ｐゴシック" charset="-128"/>
              </a:defRPr>
            </a:lvl1pPr>
          </a:lstStyle>
          <a:p>
            <a:r>
              <a:rPr lang="en-US" smtClean="0"/>
              <a:t>Química General: Capítulo 9</a:t>
            </a:r>
            <a:endParaRPr lang="es-ES"/>
          </a:p>
        </p:txBody>
      </p:sp>
    </p:spTree>
    <p:extLst>
      <p:ext uri="{BB962C8B-B14F-4D97-AF65-F5344CB8AC3E}">
        <p14:creationId xmlns:p14="http://schemas.microsoft.com/office/powerpoint/2010/main" xmlns="" val="1849622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Vertical con título">
    <p:spTree>
      <p:nvGrpSpPr>
        <p:cNvPr id="1" name=""/>
        <p:cNvGrpSpPr/>
        <p:nvPr/>
      </p:nvGrpSpPr>
      <p:grpSpPr>
        <a:xfrm>
          <a:off x="0" y="0"/>
          <a:ext cx="0" cy="0"/>
          <a:chOff x="0" y="0"/>
          <a:chExt cx="0" cy="0"/>
        </a:xfrm>
      </p:grpSpPr>
      <p:sp>
        <p:nvSpPr>
          <p:cNvPr id="24" name="Picture Placeholder 23"/>
          <p:cNvSpPr>
            <a:spLocks noGrp="1"/>
          </p:cNvSpPr>
          <p:nvPr>
            <p:ph type="pic" sz="quarter" idx="10"/>
          </p:nvPr>
        </p:nvSpPr>
        <p:spPr>
          <a:xfrm>
            <a:off x="304800" y="228600"/>
            <a:ext cx="4754880" cy="63246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nchor="t"/>
          <a:lstStyle>
            <a:lvl1pPr marL="0" indent="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25" name="Text Placeholder 24"/>
          <p:cNvSpPr>
            <a:spLocks noGrp="1"/>
          </p:cNvSpPr>
          <p:nvPr>
            <p:ph type="body" sz="quarter" idx="11" hasCustomPrompt="1"/>
          </p:nvPr>
        </p:nvSpPr>
        <p:spPr>
          <a:xfrm>
            <a:off x="5105400" y="228600"/>
            <a:ext cx="3200400" cy="3810000"/>
          </a:xfrm>
        </p:spPr>
        <p:txBody>
          <a:bodyPr tIns="91440" bIns="91440" anchor="t"/>
          <a:lstStyle>
            <a:lvl1pPr marL="0" marR="0" indent="0" algn="l" eaLnBrk="1" latinLnBrk="0" hangingPunct="1">
              <a:buFontTx/>
              <a:buNone/>
              <a:defRPr kumimoji="0" lang="es-ES" sz="2000" i="0"/>
            </a:lvl1pPr>
            <a:extLst/>
          </a:lstStyle>
          <a:p>
            <a:pPr lvl="0"/>
            <a:r>
              <a:rPr kumimoji="0" lang="es-ES"/>
              <a:t>Haga clic para agregar el título</a:t>
            </a:r>
          </a:p>
        </p:txBody>
      </p:sp>
      <p:sp>
        <p:nvSpPr>
          <p:cNvPr id="7" name="Rectangle 6"/>
          <p:cNvSpPr>
            <a:spLocks noGrp="1"/>
          </p:cNvSpPr>
          <p:nvPr>
            <p:ph type="dt" sz="half" idx="12"/>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8" name="Rectangle 7"/>
          <p:cNvSpPr>
            <a:spLocks noGrp="1"/>
          </p:cNvSpPr>
          <p:nvPr>
            <p:ph type="sldNum" sz="quarter" idx="13"/>
          </p:nvPr>
        </p:nvSpPr>
        <p:spPr/>
        <p:txBody>
          <a:bodyPr/>
          <a:lstStyle>
            <a:extLst/>
          </a:lstStyle>
          <a:p>
            <a:fld id="{8A4431D5-1B33-458B-8AFD-CECCB0FA18CB}" type="slidenum">
              <a:rPr kumimoji="0" lang="es-ES">
                <a:solidFill>
                  <a:srgbClr val="FFFFFF"/>
                </a:solidFill>
              </a:rPr>
              <a:pPr/>
              <a:t>‹Nº›</a:t>
            </a:fld>
            <a:endParaRPr kumimoji="0" lang="es-ES"/>
          </a:p>
        </p:txBody>
      </p:sp>
      <p:sp>
        <p:nvSpPr>
          <p:cNvPr id="9" name="Rectangle 8"/>
          <p:cNvSpPr>
            <a:spLocks noGrp="1"/>
          </p:cNvSpPr>
          <p:nvPr>
            <p:ph type="ftr" sz="quarter" idx="14"/>
          </p:nvPr>
        </p:nvSpPr>
        <p:spPr/>
        <p:txBody>
          <a:bodyPr/>
          <a:lstStyle>
            <a:extLst/>
          </a:lstStyle>
          <a:p>
            <a:endParaRPr kumimoji="0" lang="es-E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antalla completa horizontal">
    <p:spTree>
      <p:nvGrpSpPr>
        <p:cNvPr id="1" name=""/>
        <p:cNvGrpSpPr/>
        <p:nvPr/>
      </p:nvGrpSpPr>
      <p:grpSpPr>
        <a:xfrm>
          <a:off x="0" y="0"/>
          <a:ext cx="0" cy="0"/>
          <a:chOff x="0" y="0"/>
          <a:chExt cx="0" cy="0"/>
        </a:xfrm>
      </p:grpSpPr>
      <p:sp>
        <p:nvSpPr>
          <p:cNvPr id="14" name="Picture Placeholder 13"/>
          <p:cNvSpPr>
            <a:spLocks noGrp="1" noChangeAspect="1"/>
          </p:cNvSpPr>
          <p:nvPr>
            <p:ph type="pic" sz="quarter" idx="10" hasCustomPrompt="1"/>
          </p:nvPr>
        </p:nvSpPr>
        <p:spPr>
          <a:xfrm>
            <a:off x="0" y="0"/>
            <a:ext cx="9144000" cy="6858000"/>
          </a:xfrm>
        </p:spPr>
        <p:txBody>
          <a:bodyPr anchor="t"/>
          <a:lstStyle>
            <a:extLst/>
          </a:lstStyle>
          <a:p>
            <a:pPr marL="0" marR="0" indent="0" algn="ctr">
              <a:buFontTx/>
              <a:buNone/>
            </a:pPr>
            <a:r>
              <a:rPr kumimoji="0" lang="es-ES" i="0"/>
              <a:t>Haga clic en el icono para agregar una imagen a página completa</a:t>
            </a:r>
            <a:endParaRPr kumimoji="0" lang="es-ES" i="0" baseline="0"/>
          </a:p>
        </p:txBody>
      </p:sp>
      <p:sp>
        <p:nvSpPr>
          <p:cNvPr id="6" name="Rectangle 5"/>
          <p:cNvSpPr>
            <a:spLocks noGrp="1"/>
          </p:cNvSpPr>
          <p:nvPr>
            <p:ph type="dt" sz="half" idx="11"/>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7" name="Rectangle 6"/>
          <p:cNvSpPr>
            <a:spLocks noGrp="1"/>
          </p:cNvSpPr>
          <p:nvPr>
            <p:ph type="sldNum" sz="quarter" idx="12"/>
          </p:nvPr>
        </p:nvSpPr>
        <p:spPr/>
        <p:txBody>
          <a:bodyPr/>
          <a:lstStyle>
            <a:extLst/>
          </a:lstStyle>
          <a:p>
            <a:fld id="{8A4431D5-1B33-458B-8AFD-CECCB0FA18CB}" type="slidenum">
              <a:rPr kumimoji="0" lang="es-ES">
                <a:solidFill>
                  <a:srgbClr val="FFFFFF"/>
                </a:solidFill>
              </a:rPr>
              <a:pPr/>
              <a:t>‹Nº›</a:t>
            </a:fld>
            <a:endParaRPr kumimoji="0" lang="es-ES"/>
          </a:p>
        </p:txBody>
      </p:sp>
      <p:sp>
        <p:nvSpPr>
          <p:cNvPr id="8" name="Rectangle 7"/>
          <p:cNvSpPr>
            <a:spLocks noGrp="1"/>
          </p:cNvSpPr>
          <p:nvPr>
            <p:ph type="ftr" sz="quarter" idx="13"/>
          </p:nvPr>
        </p:nvSpPr>
        <p:spPr/>
        <p:txBody>
          <a:bodyPr/>
          <a:lstStyle>
            <a:extLst/>
          </a:lstStyle>
          <a:p>
            <a:endParaRPr kumimoji="0" lang="es-E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cción del álbum">
    <p:spTree>
      <p:nvGrpSpPr>
        <p:cNvPr id="1" name=""/>
        <p:cNvGrpSpPr/>
        <p:nvPr/>
      </p:nvGrpSpPr>
      <p:grpSpPr>
        <a:xfrm>
          <a:off x="0" y="0"/>
          <a:ext cx="0" cy="0"/>
          <a:chOff x="0" y="0"/>
          <a:chExt cx="0" cy="0"/>
        </a:xfrm>
      </p:grpSpPr>
      <p:sp>
        <p:nvSpPr>
          <p:cNvPr id="15" name="Rectangle 14"/>
          <p:cNvSpPr/>
          <p:nvPr userDrawn="1"/>
        </p:nvSpPr>
        <p:spPr>
          <a:xfrm rot="16200000">
            <a:off x="5315559" y="3268980"/>
            <a:ext cx="6858000" cy="32004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kumimoji="0" lang="es-ES"/>
          </a:p>
        </p:txBody>
      </p:sp>
      <p:sp>
        <p:nvSpPr>
          <p:cNvPr id="23" name="Rectangle 22"/>
          <p:cNvSpPr/>
          <p:nvPr userDrawn="1"/>
        </p:nvSpPr>
        <p:spPr>
          <a:xfrm rot="16200000">
            <a:off x="5628132" y="3341399"/>
            <a:ext cx="6858000" cy="173736"/>
          </a:xfrm>
          <a:prstGeom prst="rect">
            <a:avLst/>
          </a:prstGeom>
          <a:solidFill>
            <a:schemeClr val="accent3"/>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kumimoji="0" lang="es-ES"/>
          </a:p>
        </p:txBody>
      </p:sp>
      <p:sp>
        <p:nvSpPr>
          <p:cNvPr id="24" name="Rectangle 23"/>
          <p:cNvSpPr/>
          <p:nvPr userDrawn="1"/>
        </p:nvSpPr>
        <p:spPr>
          <a:xfrm>
            <a:off x="8895749" y="-733"/>
            <a:ext cx="76200" cy="6858000"/>
          </a:xfrm>
          <a:prstGeom prst="rect">
            <a:avLst/>
          </a:prstGeom>
          <a:solidFill>
            <a:schemeClr val="accent6"/>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3" name="Picture Placeholder 12"/>
          <p:cNvSpPr>
            <a:spLocks noGrp="1"/>
          </p:cNvSpPr>
          <p:nvPr>
            <p:ph type="pic" sz="quarter" idx="11"/>
          </p:nvPr>
        </p:nvSpPr>
        <p:spPr>
          <a:xfrm>
            <a:off x="435429" y="2146300"/>
            <a:ext cx="2362200" cy="21971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lstStyle>
            <a:lvl1pPr marL="0" indent="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7" name="Rectangle 16"/>
          <p:cNvSpPr/>
          <p:nvPr/>
        </p:nvSpPr>
        <p:spPr>
          <a:xfrm rot="10800000" flipV="1">
            <a:off x="435429" y="6172200"/>
            <a:ext cx="7086600" cy="68580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2" name="Rectangle 21"/>
          <p:cNvSpPr/>
          <p:nvPr userDrawn="1"/>
        </p:nvSpPr>
        <p:spPr>
          <a:xfrm>
            <a:off x="435429" y="0"/>
            <a:ext cx="7086600" cy="198120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6" name="Text Placeholder 5"/>
          <p:cNvSpPr>
            <a:spLocks noGrp="1"/>
          </p:cNvSpPr>
          <p:nvPr>
            <p:ph type="body" sz="quarter" idx="16" hasCustomPrompt="1"/>
          </p:nvPr>
        </p:nvSpPr>
        <p:spPr>
          <a:xfrm>
            <a:off x="435429" y="5791200"/>
            <a:ext cx="7086600" cy="381000"/>
          </a:xfrm>
          <a:solidFill>
            <a:schemeClr val="accent3"/>
          </a:solidFill>
        </p:spPr>
        <p:txBody>
          <a:bodyPr vert="horz" anchor="ctr"/>
          <a:lstStyle>
            <a:lvl1pPr marL="0" indent="0" algn="l" eaLnBrk="1" latinLnBrk="0" hangingPunct="1">
              <a:buFontTx/>
              <a:buNone/>
              <a:defRPr kumimoji="0" lang="es-ES" sz="1200">
                <a:solidFill>
                  <a:srgbClr val="FFFFFF"/>
                </a:solidFill>
              </a:defRPr>
            </a:lvl1pPr>
            <a:extLst/>
          </a:lstStyle>
          <a:p>
            <a:pPr lvl="0"/>
            <a:r>
              <a:rPr kumimoji="0" lang="es-ES"/>
              <a:t>Haga clic para agregar subtítulo</a:t>
            </a:r>
          </a:p>
        </p:txBody>
      </p:sp>
      <p:sp>
        <p:nvSpPr>
          <p:cNvPr id="19" name="Text Placeholder 18"/>
          <p:cNvSpPr>
            <a:spLocks noGrp="1"/>
          </p:cNvSpPr>
          <p:nvPr>
            <p:ph type="body" sz="quarter" idx="17" hasCustomPrompt="1"/>
          </p:nvPr>
        </p:nvSpPr>
        <p:spPr>
          <a:xfrm>
            <a:off x="435429" y="4495800"/>
            <a:ext cx="7086600" cy="1295400"/>
          </a:xfrm>
          <a:solidFill>
            <a:schemeClr val="accent6"/>
          </a:solidFill>
        </p:spPr>
        <p:txBody>
          <a:bodyPr vert="horz" anchor="ctr"/>
          <a:lstStyle>
            <a:lvl1pPr marL="0" indent="0" algn="l" eaLnBrk="1" latinLnBrk="0" hangingPunct="1">
              <a:buFontTx/>
              <a:buNone/>
              <a:defRPr kumimoji="0" lang="es-ES" sz="3200">
                <a:solidFill>
                  <a:srgbClr val="FFFFFF"/>
                </a:solidFill>
              </a:defRPr>
            </a:lvl1pPr>
            <a:extLst/>
          </a:lstStyle>
          <a:p>
            <a:pPr lvl="0"/>
            <a:r>
              <a:rPr kumimoji="0" lang="es-ES"/>
              <a:t>Haga clic para agregar el título de la sección</a:t>
            </a:r>
          </a:p>
        </p:txBody>
      </p:sp>
      <p:sp>
        <p:nvSpPr>
          <p:cNvPr id="29" name="Picture Placeholder 28"/>
          <p:cNvSpPr>
            <a:spLocks noGrp="1"/>
          </p:cNvSpPr>
          <p:nvPr>
            <p:ph type="pic" sz="quarter" idx="18"/>
          </p:nvPr>
        </p:nvSpPr>
        <p:spPr>
          <a:xfrm>
            <a:off x="2950029" y="2133600"/>
            <a:ext cx="2209800" cy="22098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normAutofit/>
          </a:bodyPr>
          <a:lstStyle>
            <a:lvl1pPr marL="0" indent="0" algn="ctr" rtl="0" eaLnBrk="1" latinLnBrk="0" hangingPunct="1">
              <a:spcBef>
                <a:spcPct val="20000"/>
              </a:spcBef>
              <a:buFontTx/>
              <a:buNone/>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2" name="Picture Placeholder 11"/>
          <p:cNvSpPr>
            <a:spLocks noGrp="1"/>
          </p:cNvSpPr>
          <p:nvPr>
            <p:ph type="pic" sz="quarter" idx="19"/>
          </p:nvPr>
        </p:nvSpPr>
        <p:spPr>
          <a:xfrm>
            <a:off x="5312229" y="2133600"/>
            <a:ext cx="2209800" cy="22098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normAutofit/>
          </a:bodyPr>
          <a:lstStyle>
            <a:lvl1pPr marL="0" indent="0" algn="ctr" rtl="0" eaLnBrk="1" latinLnBrk="0" hangingPunct="1">
              <a:spcBef>
                <a:spcPct val="20000"/>
              </a:spcBef>
              <a:buFontTx/>
              <a:buNone/>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8" name="Rectangle 17"/>
          <p:cNvSpPr>
            <a:spLocks noGrp="1"/>
          </p:cNvSpPr>
          <p:nvPr>
            <p:ph type="dt" sz="half" idx="20"/>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20" name="Rectangle 19"/>
          <p:cNvSpPr>
            <a:spLocks noGrp="1"/>
          </p:cNvSpPr>
          <p:nvPr>
            <p:ph type="sldNum" sz="quarter" idx="21"/>
          </p:nvPr>
        </p:nvSpPr>
        <p:spPr/>
        <p:txBody>
          <a:bodyPr/>
          <a:lstStyle>
            <a:extLst/>
          </a:lstStyle>
          <a:p>
            <a:fld id="{8A4431D5-1B33-458B-8AFD-CECCB0FA18CB}" type="slidenum">
              <a:rPr kumimoji="0" lang="es-ES">
                <a:solidFill>
                  <a:srgbClr val="FFFFFF"/>
                </a:solidFill>
              </a:rPr>
              <a:pPr/>
              <a:t>‹Nº›</a:t>
            </a:fld>
            <a:endParaRPr kumimoji="0" lang="es-ES"/>
          </a:p>
        </p:txBody>
      </p:sp>
      <p:sp>
        <p:nvSpPr>
          <p:cNvPr id="21" name="Rectangle 20"/>
          <p:cNvSpPr>
            <a:spLocks noGrp="1"/>
          </p:cNvSpPr>
          <p:nvPr>
            <p:ph type="ftr" sz="quarter" idx="22"/>
          </p:nvPr>
        </p:nvSpPr>
        <p:spPr/>
        <p:txBody>
          <a:bodyPr/>
          <a:lstStyle>
            <a:extLst/>
          </a:lstStyle>
          <a:p>
            <a:endParaRPr kumimoji="0" lang="es-E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en vertical con títulos">
    <p:spTree>
      <p:nvGrpSpPr>
        <p:cNvPr id="1" name=""/>
        <p:cNvGrpSpPr/>
        <p:nvPr/>
      </p:nvGrpSpPr>
      <p:grpSpPr>
        <a:xfrm>
          <a:off x="0" y="0"/>
          <a:ext cx="0" cy="0"/>
          <a:chOff x="0" y="0"/>
          <a:chExt cx="0" cy="0"/>
        </a:xfrm>
      </p:grpSpPr>
      <p:sp>
        <p:nvSpPr>
          <p:cNvPr id="28" name="Picture Placeholder 27"/>
          <p:cNvSpPr>
            <a:spLocks noGrp="1" noChangeAspect="1"/>
          </p:cNvSpPr>
          <p:nvPr>
            <p:ph type="pic" sz="quarter" idx="10"/>
          </p:nvPr>
        </p:nvSpPr>
        <p:spPr>
          <a:xfrm>
            <a:off x="4341047" y="533400"/>
            <a:ext cx="3431353" cy="4575141"/>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31" name="Picture Placeholder 30"/>
          <p:cNvSpPr>
            <a:spLocks noGrp="1" noChangeAspect="1"/>
          </p:cNvSpPr>
          <p:nvPr>
            <p:ph type="pic" sz="quarter" idx="11"/>
          </p:nvPr>
        </p:nvSpPr>
        <p:spPr>
          <a:xfrm>
            <a:off x="685800" y="533400"/>
            <a:ext cx="3429000" cy="457200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8" name="Text Placeholder 7"/>
          <p:cNvSpPr>
            <a:spLocks noGrp="1"/>
          </p:cNvSpPr>
          <p:nvPr>
            <p:ph type="body" sz="quarter" idx="14" hasCustomPrompt="1"/>
          </p:nvPr>
        </p:nvSpPr>
        <p:spPr>
          <a:xfrm>
            <a:off x="685800" y="5257800"/>
            <a:ext cx="3429000" cy="1219200"/>
          </a:xfrm>
        </p:spPr>
        <p:txBody>
          <a:bodyPr anchor="t"/>
          <a:lstStyle>
            <a:lvl1pPr marL="0" marR="0" indent="0" algn="r" eaLnBrk="1" latinLnBrk="0" hangingPunct="1">
              <a:buFontTx/>
              <a:buNone/>
              <a:defRPr kumimoji="0" lang="es-ES" sz="1800" baseline="0"/>
            </a:lvl1pPr>
            <a:extLst/>
          </a:lstStyle>
          <a:p>
            <a:pPr lvl="0"/>
            <a:r>
              <a:rPr kumimoji="0" lang="es-ES"/>
              <a:t>Haga clic para agregar el título</a:t>
            </a:r>
          </a:p>
        </p:txBody>
      </p:sp>
      <p:sp>
        <p:nvSpPr>
          <p:cNvPr id="14" name="Text Placeholder 13"/>
          <p:cNvSpPr>
            <a:spLocks noGrp="1"/>
          </p:cNvSpPr>
          <p:nvPr>
            <p:ph type="body" sz="quarter" idx="15" hasCustomPrompt="1"/>
          </p:nvPr>
        </p:nvSpPr>
        <p:spPr>
          <a:xfrm>
            <a:off x="4343400" y="5257800"/>
            <a:ext cx="3429000" cy="1219200"/>
          </a:xfrm>
        </p:spPr>
        <p:txBody>
          <a:bodyPr anchor="t"/>
          <a:lstStyle>
            <a:lvl1pPr marL="0" marR="0" indent="0" algn="r" eaLnBrk="1" latinLnBrk="0" hangingPunct="1">
              <a:buFontTx/>
              <a:buNone/>
              <a:defRPr kumimoji="0" lang="es-ES" sz="1800" baseline="0"/>
            </a:lvl1pPr>
            <a:extLst/>
          </a:lstStyle>
          <a:p>
            <a:pPr lvl="0"/>
            <a:r>
              <a:rPr kumimoji="0" lang="es-ES"/>
              <a:t>Haga clic para agregar el título</a:t>
            </a:r>
          </a:p>
        </p:txBody>
      </p:sp>
      <p:sp>
        <p:nvSpPr>
          <p:cNvPr id="6" name="Rectangle 5"/>
          <p:cNvSpPr>
            <a:spLocks noGrp="1"/>
          </p:cNvSpPr>
          <p:nvPr>
            <p:ph type="dt" sz="half" idx="16"/>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7" name="Rectangle 6"/>
          <p:cNvSpPr>
            <a:spLocks noGrp="1"/>
          </p:cNvSpPr>
          <p:nvPr>
            <p:ph type="sldNum" sz="quarter" idx="17"/>
          </p:nvPr>
        </p:nvSpPr>
        <p:spPr/>
        <p:txBody>
          <a:bodyPr/>
          <a:lstStyle>
            <a:extLst/>
          </a:lstStyle>
          <a:p>
            <a:fld id="{8A4431D5-1B33-458B-8AFD-CECCB0FA18CB}" type="slidenum">
              <a:rPr kumimoji="0" lang="es-ES">
                <a:solidFill>
                  <a:srgbClr val="FFFFFF"/>
                </a:solidFill>
              </a:rPr>
              <a:pPr/>
              <a:t>‹Nº›</a:t>
            </a:fld>
            <a:endParaRPr kumimoji="0" lang="es-ES"/>
          </a:p>
        </p:txBody>
      </p:sp>
      <p:sp>
        <p:nvSpPr>
          <p:cNvPr id="9" name="Rectangle 8"/>
          <p:cNvSpPr>
            <a:spLocks noGrp="1"/>
          </p:cNvSpPr>
          <p:nvPr>
            <p:ph type="ftr" sz="quarter" idx="18"/>
          </p:nvPr>
        </p:nvSpPr>
        <p:spPr/>
        <p:txBody>
          <a:bodyPr/>
          <a:lstStyle>
            <a:extLst/>
          </a:lstStyle>
          <a:p>
            <a:endParaRPr kumimoji="0" lang="es-E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en horizontal con títulos">
    <p:spTree>
      <p:nvGrpSpPr>
        <p:cNvPr id="1" name=""/>
        <p:cNvGrpSpPr/>
        <p:nvPr/>
      </p:nvGrpSpPr>
      <p:grpSpPr>
        <a:xfrm>
          <a:off x="0" y="0"/>
          <a:ext cx="0" cy="0"/>
          <a:chOff x="0" y="0"/>
          <a:chExt cx="0" cy="0"/>
        </a:xfrm>
      </p:grpSpPr>
      <p:sp>
        <p:nvSpPr>
          <p:cNvPr id="31" name="Picture Placeholder 30"/>
          <p:cNvSpPr>
            <a:spLocks noGrp="1" noChangeAspect="1"/>
          </p:cNvSpPr>
          <p:nvPr>
            <p:ph type="pic" sz="quarter" idx="13"/>
          </p:nvPr>
        </p:nvSpPr>
        <p:spPr>
          <a:xfrm>
            <a:off x="4343400" y="1085850"/>
            <a:ext cx="4038600" cy="3028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8" name="Picture Placeholder 7"/>
          <p:cNvSpPr>
            <a:spLocks noGrp="1" noChangeAspect="1"/>
          </p:cNvSpPr>
          <p:nvPr>
            <p:ph type="pic" sz="quarter" idx="14"/>
          </p:nvPr>
        </p:nvSpPr>
        <p:spPr>
          <a:xfrm>
            <a:off x="152400" y="1085850"/>
            <a:ext cx="4038600" cy="3028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24" name="Text Placeholder 23"/>
          <p:cNvSpPr>
            <a:spLocks noGrp="1"/>
          </p:cNvSpPr>
          <p:nvPr>
            <p:ph type="body" sz="quarter" idx="16" hasCustomPrompt="1"/>
          </p:nvPr>
        </p:nvSpPr>
        <p:spPr>
          <a:xfrm>
            <a:off x="152400" y="4267200"/>
            <a:ext cx="4038600" cy="1066800"/>
          </a:xfrm>
        </p:spPr>
        <p:txBody>
          <a:bodyPr anchor="t"/>
          <a:lstStyle>
            <a:lvl1pPr marL="0" marR="0" indent="0" algn="r" eaLnBrk="1" latinLnBrk="0" hangingPunct="1">
              <a:buFontTx/>
              <a:buNone/>
              <a:defRPr kumimoji="0" lang="es-ES" sz="1800" baseline="0"/>
            </a:lvl1pPr>
            <a:extLst/>
          </a:lstStyle>
          <a:p>
            <a:pPr lvl="0"/>
            <a:r>
              <a:rPr kumimoji="0" lang="es-ES"/>
              <a:t>Haga clic para agregar el título</a:t>
            </a:r>
          </a:p>
        </p:txBody>
      </p:sp>
      <p:sp>
        <p:nvSpPr>
          <p:cNvPr id="2" name="Text Placeholder 1"/>
          <p:cNvSpPr>
            <a:spLocks noGrp="1"/>
          </p:cNvSpPr>
          <p:nvPr>
            <p:ph type="body" sz="quarter" idx="17" hasCustomPrompt="1"/>
          </p:nvPr>
        </p:nvSpPr>
        <p:spPr>
          <a:xfrm>
            <a:off x="4343400" y="4267200"/>
            <a:ext cx="4038600" cy="1066800"/>
          </a:xfrm>
        </p:spPr>
        <p:txBody>
          <a:bodyPr anchor="t"/>
          <a:lstStyle>
            <a:lvl1pPr marL="0" marR="0" indent="0" algn="r" eaLnBrk="1" latinLnBrk="0" hangingPunct="1">
              <a:buFontTx/>
              <a:buNone/>
              <a:defRPr kumimoji="0" lang="es-ES" sz="1800" baseline="0"/>
            </a:lvl1pPr>
            <a:extLst/>
          </a:lstStyle>
          <a:p>
            <a:pPr lvl="0"/>
            <a:r>
              <a:rPr kumimoji="0" lang="es-ES"/>
              <a:t>Haga clic para agregar el título</a:t>
            </a:r>
          </a:p>
        </p:txBody>
      </p:sp>
      <p:sp>
        <p:nvSpPr>
          <p:cNvPr id="6" name="Rectangle 5"/>
          <p:cNvSpPr>
            <a:spLocks noGrp="1"/>
          </p:cNvSpPr>
          <p:nvPr>
            <p:ph type="dt" sz="half" idx="18"/>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7" name="Rectangle 6"/>
          <p:cNvSpPr>
            <a:spLocks noGrp="1"/>
          </p:cNvSpPr>
          <p:nvPr>
            <p:ph type="sldNum" sz="quarter" idx="19"/>
          </p:nvPr>
        </p:nvSpPr>
        <p:spPr/>
        <p:txBody>
          <a:bodyPr/>
          <a:lstStyle>
            <a:extLst/>
          </a:lstStyle>
          <a:p>
            <a:fld id="{8A4431D5-1B33-458B-8AFD-CECCB0FA18CB}" type="slidenum">
              <a:rPr kumimoji="0" lang="es-ES">
                <a:solidFill>
                  <a:srgbClr val="FFFFFF"/>
                </a:solidFill>
              </a:rPr>
              <a:pPr/>
              <a:t>‹Nº›</a:t>
            </a:fld>
            <a:endParaRPr kumimoji="0" lang="es-ES"/>
          </a:p>
        </p:txBody>
      </p:sp>
      <p:sp>
        <p:nvSpPr>
          <p:cNvPr id="9" name="Rectangle 8"/>
          <p:cNvSpPr>
            <a:spLocks noGrp="1"/>
          </p:cNvSpPr>
          <p:nvPr>
            <p:ph type="ftr" sz="quarter" idx="20"/>
          </p:nvPr>
        </p:nvSpPr>
        <p:spPr/>
        <p:txBody>
          <a:bodyPr/>
          <a:lstStyle>
            <a:extLst/>
          </a:lstStyle>
          <a:p>
            <a:endParaRPr kumimoji="0" lang="es-E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mixto con título">
    <p:spTree>
      <p:nvGrpSpPr>
        <p:cNvPr id="1" name=""/>
        <p:cNvGrpSpPr/>
        <p:nvPr/>
      </p:nvGrpSpPr>
      <p:grpSpPr>
        <a:xfrm>
          <a:off x="0" y="0"/>
          <a:ext cx="0" cy="0"/>
          <a:chOff x="0" y="0"/>
          <a:chExt cx="0" cy="0"/>
        </a:xfrm>
      </p:grpSpPr>
      <p:sp>
        <p:nvSpPr>
          <p:cNvPr id="24" name="Picture Placeholder 23"/>
          <p:cNvSpPr>
            <a:spLocks noGrp="1" noChangeAspect="1"/>
          </p:cNvSpPr>
          <p:nvPr>
            <p:ph type="pic" sz="quarter" idx="11"/>
          </p:nvPr>
        </p:nvSpPr>
        <p:spPr>
          <a:xfrm>
            <a:off x="4724401" y="225552"/>
            <a:ext cx="3694176" cy="2770632"/>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21" name="Picture Placeholder 20"/>
          <p:cNvSpPr>
            <a:spLocks noGrp="1" noChangeAspect="1"/>
          </p:cNvSpPr>
          <p:nvPr>
            <p:ph type="pic" sz="quarter" idx="12"/>
          </p:nvPr>
        </p:nvSpPr>
        <p:spPr>
          <a:xfrm>
            <a:off x="152400" y="222504"/>
            <a:ext cx="4368557" cy="5824743"/>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9" name="Text Placeholder 8"/>
          <p:cNvSpPr>
            <a:spLocks noGrp="1"/>
          </p:cNvSpPr>
          <p:nvPr>
            <p:ph type="body" sz="quarter" idx="13" hasCustomPrompt="1"/>
          </p:nvPr>
        </p:nvSpPr>
        <p:spPr>
          <a:xfrm>
            <a:off x="4724400" y="3124200"/>
            <a:ext cx="3694177" cy="2983987"/>
          </a:xfrm>
        </p:spPr>
        <p:txBody>
          <a:bodyPr anchor="t" anchorCtr="0"/>
          <a:lstStyle>
            <a:lvl1pPr marL="0" marR="0" indent="0" algn="l" eaLnBrk="1" latinLnBrk="0" hangingPunct="1">
              <a:buFontTx/>
              <a:buNone/>
              <a:defRPr kumimoji="0" lang="es-ES" sz="2000" i="0"/>
            </a:lvl1pPr>
            <a:extLst/>
          </a:lstStyle>
          <a:p>
            <a:pPr lvl="0"/>
            <a:r>
              <a:rPr kumimoji="0" lang="es-ES"/>
              <a:t>Haga clic para agregar el título</a:t>
            </a:r>
          </a:p>
        </p:txBody>
      </p:sp>
      <p:sp>
        <p:nvSpPr>
          <p:cNvPr id="5" name="Rectangle 4"/>
          <p:cNvSpPr>
            <a:spLocks noGrp="1"/>
          </p:cNvSpPr>
          <p:nvPr>
            <p:ph type="dt" sz="half" idx="14"/>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6" name="Rectangle 5"/>
          <p:cNvSpPr>
            <a:spLocks noGrp="1"/>
          </p:cNvSpPr>
          <p:nvPr>
            <p:ph type="sldNum" sz="quarter" idx="15"/>
          </p:nvPr>
        </p:nvSpPr>
        <p:spPr/>
        <p:txBody>
          <a:bodyPr/>
          <a:lstStyle>
            <a:extLst/>
          </a:lstStyle>
          <a:p>
            <a:fld id="{8A4431D5-1B33-458B-8AFD-CECCB0FA18CB}" type="slidenum">
              <a:rPr kumimoji="0" lang="es-ES">
                <a:solidFill>
                  <a:srgbClr val="FFFFFF"/>
                </a:solidFill>
              </a:rPr>
              <a:pPr/>
              <a:t>‹Nº›</a:t>
            </a:fld>
            <a:endParaRPr kumimoji="0" lang="es-ES"/>
          </a:p>
        </p:txBody>
      </p:sp>
      <p:sp>
        <p:nvSpPr>
          <p:cNvPr id="7" name="Rectangle 6"/>
          <p:cNvSpPr>
            <a:spLocks noGrp="1"/>
          </p:cNvSpPr>
          <p:nvPr>
            <p:ph type="ftr" sz="quarter" idx="16"/>
          </p:nvPr>
        </p:nvSpPr>
        <p:spPr/>
        <p:txBody>
          <a:bodyPr/>
          <a:lstStyle>
            <a:extLst/>
          </a:lstStyle>
          <a:p>
            <a:endParaRPr kumimoji="0" lang="es-E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en vertical con títulos">
    <p:spTree>
      <p:nvGrpSpPr>
        <p:cNvPr id="1" name=""/>
        <p:cNvGrpSpPr/>
        <p:nvPr/>
      </p:nvGrpSpPr>
      <p:grpSpPr>
        <a:xfrm>
          <a:off x="0" y="0"/>
          <a:ext cx="0" cy="0"/>
          <a:chOff x="0" y="0"/>
          <a:chExt cx="0" cy="0"/>
        </a:xfrm>
      </p:grpSpPr>
      <p:sp>
        <p:nvSpPr>
          <p:cNvPr id="20" name="Picture Placeholder 19"/>
          <p:cNvSpPr>
            <a:spLocks noGrp="1" noChangeAspect="1"/>
          </p:cNvSpPr>
          <p:nvPr>
            <p:ph type="pic" sz="quarter" idx="10"/>
          </p:nvPr>
        </p:nvSpPr>
        <p:spPr>
          <a:xfrm>
            <a:off x="2286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29" name="Picture Placeholder 28"/>
          <p:cNvSpPr>
            <a:spLocks noGrp="1" noChangeAspect="1"/>
          </p:cNvSpPr>
          <p:nvPr>
            <p:ph type="pic" sz="quarter" idx="11"/>
          </p:nvPr>
        </p:nvSpPr>
        <p:spPr>
          <a:xfrm>
            <a:off x="30480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10" name="Picture Placeholder 9"/>
          <p:cNvSpPr>
            <a:spLocks noGrp="1" noChangeAspect="1"/>
          </p:cNvSpPr>
          <p:nvPr>
            <p:ph type="pic" sz="quarter" idx="12"/>
          </p:nvPr>
        </p:nvSpPr>
        <p:spPr>
          <a:xfrm>
            <a:off x="58674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kumimoji="0" lang="es-ES_tradnl" smtClean="0"/>
              <a:t>Arrastre la imagen al marcador de posición o haga clic en el icono para agregar</a:t>
            </a:r>
            <a:endParaRPr kumimoji="0"/>
          </a:p>
        </p:txBody>
      </p:sp>
      <p:sp>
        <p:nvSpPr>
          <p:cNvPr id="2" name="Text Placeholder 1"/>
          <p:cNvSpPr>
            <a:spLocks noGrp="1"/>
          </p:cNvSpPr>
          <p:nvPr>
            <p:ph type="body" sz="quarter" idx="13" hasCustomPrompt="1"/>
          </p:nvPr>
        </p:nvSpPr>
        <p:spPr>
          <a:xfrm>
            <a:off x="228600" y="4343400"/>
            <a:ext cx="2590800" cy="1676400"/>
          </a:xfrm>
        </p:spPr>
        <p:txBody>
          <a:bodyPr anchor="t" anchorCtr="0">
            <a:noAutofit/>
          </a:bodyPr>
          <a:lstStyle>
            <a:lvl1pPr marL="0" marR="0" indent="0" algn="l" eaLnBrk="1" latinLnBrk="0" hangingPunct="1">
              <a:buFontTx/>
              <a:buNone/>
              <a:defRPr kumimoji="0" lang="es-ES" sz="2000" baseline="0"/>
            </a:lvl1pPr>
            <a:extLst/>
          </a:lstStyle>
          <a:p>
            <a:pPr lvl="0"/>
            <a:r>
              <a:rPr kumimoji="0" lang="es-ES"/>
              <a:t>Haga clic para agregar el título</a:t>
            </a:r>
          </a:p>
        </p:txBody>
      </p:sp>
      <p:sp>
        <p:nvSpPr>
          <p:cNvPr id="15" name="Text Placeholder 14"/>
          <p:cNvSpPr>
            <a:spLocks noGrp="1"/>
          </p:cNvSpPr>
          <p:nvPr>
            <p:ph type="body" sz="quarter" idx="14" hasCustomPrompt="1"/>
          </p:nvPr>
        </p:nvSpPr>
        <p:spPr>
          <a:xfrm>
            <a:off x="3048000" y="4343400"/>
            <a:ext cx="2590800" cy="1676400"/>
          </a:xfrm>
        </p:spPr>
        <p:txBody>
          <a:bodyPr anchor="t" anchorCtr="0">
            <a:noAutofit/>
          </a:bodyPr>
          <a:lstStyle>
            <a:lvl1pPr marL="0" marR="0" indent="0" algn="l" eaLnBrk="1" latinLnBrk="0" hangingPunct="1">
              <a:buFontTx/>
              <a:buNone/>
              <a:defRPr kumimoji="0" lang="es-ES" sz="2000" baseline="0"/>
            </a:lvl1pPr>
            <a:extLst/>
          </a:lstStyle>
          <a:p>
            <a:pPr lvl="0"/>
            <a:r>
              <a:rPr kumimoji="0" lang="es-ES"/>
              <a:t>Haga clic para agregar el título</a:t>
            </a:r>
          </a:p>
        </p:txBody>
      </p:sp>
      <p:sp>
        <p:nvSpPr>
          <p:cNvPr id="13" name="Text Placeholder 12"/>
          <p:cNvSpPr>
            <a:spLocks noGrp="1"/>
          </p:cNvSpPr>
          <p:nvPr>
            <p:ph type="body" sz="quarter" idx="15" hasCustomPrompt="1"/>
          </p:nvPr>
        </p:nvSpPr>
        <p:spPr>
          <a:xfrm>
            <a:off x="5867400" y="4343400"/>
            <a:ext cx="2590800" cy="1676400"/>
          </a:xfrm>
        </p:spPr>
        <p:txBody>
          <a:bodyPr anchor="t" anchorCtr="0">
            <a:noAutofit/>
          </a:bodyPr>
          <a:lstStyle>
            <a:lvl1pPr marL="0" marR="0" indent="0" algn="l" eaLnBrk="1" latinLnBrk="0" hangingPunct="1">
              <a:buFontTx/>
              <a:buNone/>
              <a:defRPr kumimoji="0" lang="es-ES" sz="2000" baseline="0"/>
            </a:lvl1pPr>
            <a:extLst/>
          </a:lstStyle>
          <a:p>
            <a:pPr lvl="0"/>
            <a:r>
              <a:rPr kumimoji="0" lang="es-ES"/>
              <a:t>Haga clic para agregar el título</a:t>
            </a:r>
          </a:p>
        </p:txBody>
      </p:sp>
      <p:sp>
        <p:nvSpPr>
          <p:cNvPr id="30" name="Rectangle 29"/>
          <p:cNvSpPr/>
          <p:nvPr/>
        </p:nvSpPr>
        <p:spPr>
          <a:xfrm>
            <a:off x="8889273" y="0"/>
            <a:ext cx="76200" cy="6858000"/>
          </a:xfrm>
          <a:prstGeom prst="rect">
            <a:avLst/>
          </a:prstGeom>
          <a:solidFill>
            <a:schemeClr val="accent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9" name="Rectangle 8"/>
          <p:cNvSpPr>
            <a:spLocks noGrp="1"/>
          </p:cNvSpPr>
          <p:nvPr>
            <p:ph type="dt" sz="half" idx="16"/>
          </p:nvPr>
        </p:nvSpPr>
        <p:spPr/>
        <p:txBody>
          <a:bodyPr/>
          <a:lstStyle>
            <a:extLst/>
          </a:lstStyle>
          <a:p>
            <a:pPr algn="r"/>
            <a:fld id="{9668B50E-0B48-4566-8609-C51CF752A7DF}" type="datetimeFigureOut">
              <a:rPr kumimoji="0" lang="es-ES" smtClean="0">
                <a:solidFill>
                  <a:schemeClr val="bg1"/>
                </a:solidFill>
              </a:rPr>
              <a:pPr algn="r"/>
              <a:t>30/05/2014</a:t>
            </a:fld>
            <a:endParaRPr kumimoji="0" lang="es-ES"/>
          </a:p>
        </p:txBody>
      </p:sp>
      <p:sp>
        <p:nvSpPr>
          <p:cNvPr id="11" name="Rectangle 10"/>
          <p:cNvSpPr>
            <a:spLocks noGrp="1"/>
          </p:cNvSpPr>
          <p:nvPr>
            <p:ph type="sldNum" sz="quarter" idx="17"/>
          </p:nvPr>
        </p:nvSpPr>
        <p:spPr/>
        <p:txBody>
          <a:bodyPr/>
          <a:lstStyle>
            <a:extLst/>
          </a:lstStyle>
          <a:p>
            <a:fld id="{8A4431D5-1B33-458B-8AFD-CECCB0FA18CB}" type="slidenum">
              <a:rPr kumimoji="0" lang="es-ES">
                <a:solidFill>
                  <a:srgbClr val="FFFFFF"/>
                </a:solidFill>
              </a:rPr>
              <a:pPr/>
              <a:t>‹Nº›</a:t>
            </a:fld>
            <a:endParaRPr kumimoji="0" lang="es-ES"/>
          </a:p>
        </p:txBody>
      </p:sp>
      <p:sp>
        <p:nvSpPr>
          <p:cNvPr id="12" name="Rectangle 11"/>
          <p:cNvSpPr>
            <a:spLocks noGrp="1"/>
          </p:cNvSpPr>
          <p:nvPr>
            <p:ph type="ftr" sz="quarter" idx="18"/>
          </p:nvPr>
        </p:nvSpPr>
        <p:spPr/>
        <p:txBody>
          <a:bodyPr/>
          <a:lstStyle>
            <a:extLst/>
          </a:lstStyle>
          <a:p>
            <a:endParaRPr kumimoji="0" lang="es-E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rot="16200000">
            <a:off x="5315559" y="3268980"/>
            <a:ext cx="6858000" cy="320040"/>
          </a:xfrm>
          <a:prstGeom prst="rect">
            <a:avLst/>
          </a:prstGeom>
          <a:solidFill>
            <a:schemeClr val="accent6"/>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kumimoji="0" lang="es-ES"/>
          </a:p>
        </p:txBody>
      </p:sp>
      <p:sp>
        <p:nvSpPr>
          <p:cNvPr id="8" name="Rectangle 7"/>
          <p:cNvSpPr/>
          <p:nvPr/>
        </p:nvSpPr>
        <p:spPr>
          <a:xfrm rot="16200000">
            <a:off x="5628132" y="3341399"/>
            <a:ext cx="6858000" cy="173736"/>
          </a:xfrm>
          <a:prstGeom prst="rect">
            <a:avLst/>
          </a:prstGeom>
          <a:solidFill>
            <a:schemeClr val="accent3"/>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kumimoji="0" lang="es-ES"/>
          </a:p>
        </p:txBody>
      </p:sp>
      <p:sp>
        <p:nvSpPr>
          <p:cNvPr id="2" name="Title Placeholder 1"/>
          <p:cNvSpPr>
            <a:spLocks noGrp="1"/>
          </p:cNvSpPr>
          <p:nvPr>
            <p:ph type="title"/>
          </p:nvPr>
        </p:nvSpPr>
        <p:spPr>
          <a:xfrm>
            <a:off x="457200" y="274638"/>
            <a:ext cx="7848600" cy="1143000"/>
          </a:xfrm>
          <a:prstGeom prst="rect">
            <a:avLst/>
          </a:prstGeom>
        </p:spPr>
        <p:txBody>
          <a:bodyPr vert="horz" rtlCol="0" anchor="ctr">
            <a:normAutofit/>
          </a:bodyPr>
          <a:lstStyle>
            <a:extLst/>
          </a:lstStyle>
          <a:p>
            <a:pPr eaLnBrk="1" latinLnBrk="0" hangingPunct="1"/>
            <a:r>
              <a:rPr kumimoji="0" lang="es-ES_tradnl" smtClean="0"/>
              <a:t>Clic para editar título</a:t>
            </a:r>
            <a:endParaRPr kumimoji="0" lang="en-US" smtClean="0"/>
          </a:p>
        </p:txBody>
      </p:sp>
      <p:sp>
        <p:nvSpPr>
          <p:cNvPr id="3" name="Text Placeholder 2"/>
          <p:cNvSpPr>
            <a:spLocks noGrp="1"/>
          </p:cNvSpPr>
          <p:nvPr>
            <p:ph type="body" idx="1"/>
          </p:nvPr>
        </p:nvSpPr>
        <p:spPr>
          <a:xfrm>
            <a:off x="457200" y="1600201"/>
            <a:ext cx="7848600" cy="4525963"/>
          </a:xfrm>
          <a:prstGeom prst="rect">
            <a:avLst/>
          </a:prstGeom>
        </p:spPr>
        <p:txBody>
          <a:bodyPr vert="horz" rtlCol="0">
            <a:normAutofit/>
          </a:bodyPr>
          <a:lstStyle>
            <a:extLst/>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
        <p:nvSpPr>
          <p:cNvPr id="4" name="Date Placeholder 3"/>
          <p:cNvSpPr>
            <a:spLocks noGrp="1"/>
          </p:cNvSpPr>
          <p:nvPr>
            <p:ph type="dt" sz="half" idx="2"/>
          </p:nvPr>
        </p:nvSpPr>
        <p:spPr>
          <a:xfrm rot="16200000">
            <a:off x="7696200" y="1012825"/>
            <a:ext cx="2133600" cy="365125"/>
          </a:xfrm>
          <a:prstGeom prst="rect">
            <a:avLst/>
          </a:prstGeom>
        </p:spPr>
        <p:txBody>
          <a:bodyPr vert="horz" rtlCol="0" anchor="ctr"/>
          <a:lstStyle>
            <a:lvl1pPr algn="r" eaLnBrk="1" latinLnBrk="0" hangingPunct="1">
              <a:defRPr kumimoji="0" lang="es-ES" sz="1200">
                <a:solidFill>
                  <a:schemeClr val="bg1"/>
                </a:solidFill>
              </a:defRPr>
            </a:lvl1pPr>
            <a:extLst/>
          </a:lstStyle>
          <a:p>
            <a:pPr algn="r"/>
            <a:fld id="{9668B50E-0B48-4566-8609-C51CF752A7DF}" type="datetimeFigureOut">
              <a:rPr kumimoji="0" lang="es-ES" smtClean="0">
                <a:solidFill>
                  <a:schemeClr val="bg1"/>
                </a:solidFill>
              </a:rPr>
              <a:pPr algn="r"/>
              <a:t>30/05/2014</a:t>
            </a:fld>
            <a:endParaRPr kumimoji="0" lang="es-ES">
              <a:solidFill>
                <a:schemeClr val="bg1"/>
              </a:solidFill>
            </a:endParaRPr>
          </a:p>
        </p:txBody>
      </p:sp>
      <p:sp>
        <p:nvSpPr>
          <p:cNvPr id="5" name="Footer Placeholder 4"/>
          <p:cNvSpPr>
            <a:spLocks noGrp="1"/>
          </p:cNvSpPr>
          <p:nvPr>
            <p:ph type="ftr" sz="quarter" idx="3"/>
          </p:nvPr>
        </p:nvSpPr>
        <p:spPr>
          <a:xfrm rot="16200000">
            <a:off x="7162800" y="3832226"/>
            <a:ext cx="3200400" cy="365125"/>
          </a:xfrm>
          <a:prstGeom prst="rect">
            <a:avLst/>
          </a:prstGeom>
        </p:spPr>
        <p:txBody>
          <a:bodyPr vert="horz" rtlCol="0" anchor="ctr"/>
          <a:lstStyle>
            <a:lvl1pPr algn="l" eaLnBrk="1" latinLnBrk="0" hangingPunct="1">
              <a:defRPr kumimoji="0" lang="es-ES" sz="1200">
                <a:solidFill>
                  <a:schemeClr val="bg1"/>
                </a:solidFill>
              </a:defRPr>
            </a:lvl1pPr>
            <a:extLst/>
          </a:lstStyle>
          <a:p>
            <a:pPr algn="l"/>
            <a:endParaRPr kumimoji="0" lang="es-ES">
              <a:solidFill>
                <a:schemeClr val="bg1"/>
              </a:solidFill>
            </a:endParaRPr>
          </a:p>
        </p:txBody>
      </p:sp>
      <p:sp>
        <p:nvSpPr>
          <p:cNvPr id="6" name="Slide Number Placeholder 5"/>
          <p:cNvSpPr>
            <a:spLocks noGrp="1"/>
          </p:cNvSpPr>
          <p:nvPr>
            <p:ph type="sldNum" sz="quarter" idx="4"/>
          </p:nvPr>
        </p:nvSpPr>
        <p:spPr>
          <a:xfrm rot="5400000">
            <a:off x="8278813" y="5962650"/>
            <a:ext cx="968375" cy="365125"/>
          </a:xfrm>
          <a:prstGeom prst="rect">
            <a:avLst/>
          </a:prstGeom>
        </p:spPr>
        <p:txBody>
          <a:bodyPr vert="horz" rtlCol="0" anchor="ctr"/>
          <a:lstStyle>
            <a:lvl1pPr algn="r" eaLnBrk="1" latinLnBrk="0" hangingPunct="1">
              <a:defRPr kumimoji="0" lang="es-ES" sz="1200">
                <a:solidFill>
                  <a:schemeClr val="bg1"/>
                </a:solidFill>
              </a:defRPr>
            </a:lvl1pPr>
            <a:extLst/>
          </a:lstStyle>
          <a:p>
            <a:fld id="{8A4431D5-1B33-458B-8AFD-CECCB0FA18CB}" type="slidenum">
              <a:rPr kumimoji="0" lang="es-ES">
                <a:solidFill>
                  <a:schemeClr val="bg1"/>
                </a:solidFill>
              </a:rPr>
              <a:pPr/>
              <a:t>‹Nº›</a:t>
            </a:fld>
            <a:endParaRPr kumimoji="0" lang="es-ES">
              <a:solidFill>
                <a:schemeClr val="bg1"/>
              </a:solidFill>
            </a:endParaRPr>
          </a:p>
        </p:txBody>
      </p:sp>
      <p:sp>
        <p:nvSpPr>
          <p:cNvPr id="7" name="Rectangle 6"/>
          <p:cNvSpPr/>
          <p:nvPr/>
        </p:nvSpPr>
        <p:spPr>
          <a:xfrm>
            <a:off x="8895749" y="-733"/>
            <a:ext cx="76200" cy="6858000"/>
          </a:xfrm>
          <a:prstGeom prst="rect">
            <a:avLst/>
          </a:prstGeom>
          <a:solidFill>
            <a:schemeClr val="accent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3" r:id="rId24"/>
    <p:sldLayoutId id="2147483674" r:id="rId25"/>
  </p:sldLayoutIdLst>
  <p:transition>
    <p:fade/>
  </p:transition>
  <p:timing>
    <p:tnLst>
      <p:par>
        <p:cTn id="1" dur="indefinite" restart="never" nodeType="tmRoot"/>
      </p:par>
    </p:tnLst>
  </p:timing>
  <p:txStyles>
    <p:titleStyle>
      <a:lvl1pPr algn="ctr" rtl="0" eaLnBrk="1" latinLnBrk="0" hangingPunct="1">
        <a:spcBef>
          <a:spcPct val="0"/>
        </a:spcBef>
        <a:buNone/>
        <a:defRPr kumimoji="0" lang="es-ES" sz="4400" kern="1200">
          <a:solidFill>
            <a:schemeClr val="tx2"/>
          </a:solidFill>
          <a:latin typeface="+mj-lt"/>
          <a:ea typeface="+mj-ea"/>
          <a:cs typeface="+mj-cs"/>
        </a:defRPr>
      </a:lvl1pPr>
      <a:extLst/>
    </p:titleStyle>
    <p:bodyStyle>
      <a:lvl1pPr marL="342900" indent="-342900" algn="l" rtl="0" eaLnBrk="1" latinLnBrk="0" hangingPunct="1">
        <a:spcBef>
          <a:spcPct val="20000"/>
        </a:spcBef>
        <a:buFont typeface="Arial"/>
        <a:buChar char="•"/>
        <a:defRPr kumimoji="0" lang="es-ES" sz="3200" kern="1200">
          <a:solidFill>
            <a:schemeClr val="tx2"/>
          </a:solidFill>
          <a:latin typeface="+mn-lt"/>
          <a:ea typeface="+mn-ea"/>
          <a:cs typeface="+mn-cs"/>
        </a:defRPr>
      </a:lvl1pPr>
      <a:lvl2pPr marL="742950" indent="-285750" algn="l" rtl="0" eaLnBrk="1" latinLnBrk="0" hangingPunct="1">
        <a:spcBef>
          <a:spcPct val="20000"/>
        </a:spcBef>
        <a:buFont typeface="Arial"/>
        <a:buChar char="–"/>
        <a:defRPr kumimoji="0" lang="es-ES"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kumimoji="0" lang="es-ES"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kumimoji="0" lang="es-ES"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kumimoji="0" lang="es-ES"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kumimoji="0" lang="es-ES"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lang="es-ES"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lang="es-ES"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lang="es-ES" sz="2000" kern="1200">
          <a:solidFill>
            <a:schemeClr val="tx1"/>
          </a:solidFill>
          <a:latin typeface="+mn-lt"/>
          <a:ea typeface="+mn-ea"/>
          <a:cs typeface="+mn-cs"/>
        </a:defRPr>
      </a:lvl9pPr>
      <a:extLst/>
    </p:bodyStyle>
    <p:otherStyle>
      <a:lvl1pPr marL="0" algn="l" rtl="0" eaLnBrk="1" latinLnBrk="0" hangingPunct="1">
        <a:defRPr kumimoji="0" lang="es-ES" kern="1200">
          <a:solidFill>
            <a:schemeClr val="tx1"/>
          </a:solidFill>
          <a:latin typeface="+mn-lt"/>
          <a:ea typeface="+mn-ea"/>
          <a:cs typeface="+mn-cs"/>
        </a:defRPr>
      </a:lvl1pPr>
      <a:lvl2pPr marL="457200" algn="l" rtl="0" eaLnBrk="1" latinLnBrk="0" hangingPunct="1">
        <a:defRPr kumimoji="0" lang="es-ES" kern="1200">
          <a:solidFill>
            <a:schemeClr val="tx1"/>
          </a:solidFill>
          <a:latin typeface="+mn-lt"/>
          <a:ea typeface="+mn-ea"/>
          <a:cs typeface="+mn-cs"/>
        </a:defRPr>
      </a:lvl2pPr>
      <a:lvl3pPr marL="914400" algn="l" rtl="0" eaLnBrk="1" latinLnBrk="0" hangingPunct="1">
        <a:defRPr kumimoji="0" lang="es-ES" kern="1200">
          <a:solidFill>
            <a:schemeClr val="tx1"/>
          </a:solidFill>
          <a:latin typeface="+mn-lt"/>
          <a:ea typeface="+mn-ea"/>
          <a:cs typeface="+mn-cs"/>
        </a:defRPr>
      </a:lvl3pPr>
      <a:lvl4pPr marL="1371600" algn="l" rtl="0" eaLnBrk="1" latinLnBrk="0" hangingPunct="1">
        <a:defRPr kumimoji="0" lang="es-ES" kern="1200">
          <a:solidFill>
            <a:schemeClr val="tx1"/>
          </a:solidFill>
          <a:latin typeface="+mn-lt"/>
          <a:ea typeface="+mn-ea"/>
          <a:cs typeface="+mn-cs"/>
        </a:defRPr>
      </a:lvl4pPr>
      <a:lvl5pPr marL="1828800" algn="l" rtl="0" eaLnBrk="1" latinLnBrk="0" hangingPunct="1">
        <a:defRPr kumimoji="0" lang="es-ES" kern="1200">
          <a:solidFill>
            <a:schemeClr val="tx1"/>
          </a:solidFill>
          <a:latin typeface="+mn-lt"/>
          <a:ea typeface="+mn-ea"/>
          <a:cs typeface="+mn-cs"/>
        </a:defRPr>
      </a:lvl5pPr>
      <a:lvl6pPr marL="2286000" algn="l" rtl="0" eaLnBrk="1" latinLnBrk="0" hangingPunct="1">
        <a:defRPr kumimoji="0" lang="es-ES" kern="1200">
          <a:solidFill>
            <a:schemeClr val="tx1"/>
          </a:solidFill>
          <a:latin typeface="+mn-lt"/>
          <a:ea typeface="+mn-ea"/>
          <a:cs typeface="+mn-cs"/>
        </a:defRPr>
      </a:lvl6pPr>
      <a:lvl7pPr marL="2743200" algn="l" rtl="0" eaLnBrk="1" latinLnBrk="0" hangingPunct="1">
        <a:defRPr kumimoji="0" lang="es-ES" kern="1200">
          <a:solidFill>
            <a:schemeClr val="tx1"/>
          </a:solidFill>
          <a:latin typeface="+mn-lt"/>
          <a:ea typeface="+mn-ea"/>
          <a:cs typeface="+mn-cs"/>
        </a:defRPr>
      </a:lvl7pPr>
      <a:lvl8pPr marL="3200400" algn="l" rtl="0" eaLnBrk="1" latinLnBrk="0" hangingPunct="1">
        <a:defRPr kumimoji="0" lang="es-ES" kern="1200">
          <a:solidFill>
            <a:schemeClr val="tx1"/>
          </a:solidFill>
          <a:latin typeface="+mn-lt"/>
          <a:ea typeface="+mn-ea"/>
          <a:cs typeface="+mn-cs"/>
        </a:defRPr>
      </a:lvl8pPr>
      <a:lvl9pPr marL="3657600" algn="l" rtl="0" eaLnBrk="1" latinLnBrk="0" hangingPunct="1">
        <a:defRPr kumimoji="0" lang="es-ES"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jpe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3" Type="http://schemas.openxmlformats.org/officeDocument/2006/relationships/hyperlink" Target="http://www.ihobe.net/Publicaciones/Listado.aspx?IdMenu=750e07f4-11a440da840c0590b91bc032&amp;DesdeFicha=1&amp;PalabraBuscar=minimizaci%C3%B3n%20de%20residuos" TargetMode="External"/><Relationship Id="rId2" Type="http://schemas.openxmlformats.org/officeDocument/2006/relationships/notesSlide" Target="../notesSlides/notesSlide3.xml"/><Relationship Id="rId1" Type="http://schemas.openxmlformats.org/officeDocument/2006/relationships/slideLayout" Target="../slideLayouts/slideLayout25.xml"/><Relationship Id="rId5" Type="http://schemas.openxmlformats.org/officeDocument/2006/relationships/image" Target="../media/image2.png"/><Relationship Id="rId4" Type="http://schemas.openxmlformats.org/officeDocument/2006/relationships/hyperlink" Target="http://www.ingurumena.ejgv.euskadi.net/r49-4892/es/contenidos/normativa/legislacion_residuos/es_10565/indice.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p:cNvSpPr>
          <p:nvPr>
            <p:ph type="body" sz="quarter" idx="15"/>
          </p:nvPr>
        </p:nvSpPr>
        <p:spPr>
          <a:xfrm rot="16200000">
            <a:off x="5676900" y="2552700"/>
            <a:ext cx="5181600" cy="381000"/>
          </a:xfrm>
        </p:spPr>
        <p:txBody>
          <a:bodyPr>
            <a:normAutofit lnSpcReduction="10000"/>
          </a:bodyPr>
          <a:lstStyle/>
          <a:p>
            <a:endParaRPr lang="es-ES" dirty="0"/>
          </a:p>
        </p:txBody>
      </p:sp>
      <p:sp>
        <p:nvSpPr>
          <p:cNvPr id="5" name="Text Placeholder 4"/>
          <p:cNvSpPr>
            <a:spLocks noGrp="1"/>
          </p:cNvSpPr>
          <p:nvPr>
            <p:ph type="body" sz="quarter" idx="10"/>
          </p:nvPr>
        </p:nvSpPr>
        <p:spPr/>
        <p:txBody>
          <a:bodyPr/>
          <a:lstStyle/>
          <a:p>
            <a:pPr algn="ctr">
              <a:spcBef>
                <a:spcPts val="0"/>
              </a:spcBef>
            </a:pPr>
            <a:r>
              <a:rPr lang="es-ES" sz="2000" b="1" i="1" dirty="0" smtClean="0">
                <a:cs typeface="Times New Roman"/>
              </a:rPr>
              <a:t>Curso OCW 2014</a:t>
            </a:r>
          </a:p>
          <a:p>
            <a:pPr algn="ctr">
              <a:spcBef>
                <a:spcPts val="0"/>
              </a:spcBef>
            </a:pPr>
            <a:r>
              <a:rPr lang="es-ES" sz="2000" b="1" i="1" dirty="0" smtClean="0">
                <a:cs typeface="Times New Roman"/>
              </a:rPr>
              <a:t>Tecnologías </a:t>
            </a:r>
            <a:r>
              <a:rPr lang="es-ES" sz="2000" b="1" i="1" dirty="0">
                <a:cs typeface="Times New Roman"/>
              </a:rPr>
              <a:t>Ambientales: Gestión y Minimización de Residuos Industriales. Estudio de Casos</a:t>
            </a:r>
            <a:endParaRPr lang="es-ES" sz="2000" b="1" dirty="0">
              <a:cs typeface="Times New Roman"/>
            </a:endParaRPr>
          </a:p>
          <a:p>
            <a:pPr algn="ctr">
              <a:spcBef>
                <a:spcPts val="0"/>
              </a:spcBef>
            </a:pPr>
            <a:r>
              <a:rPr lang="es-ES" sz="2000" b="1" i="1" dirty="0">
                <a:cs typeface="Times New Roman"/>
              </a:rPr>
              <a:t>F. Fernández Marzo, C. Peña Rodríguez y M.P.  Ruiz </a:t>
            </a:r>
            <a:r>
              <a:rPr lang="es-ES" sz="2000" b="1" i="1" dirty="0" smtClean="0">
                <a:cs typeface="Times New Roman"/>
              </a:rPr>
              <a:t>Ojeda </a:t>
            </a:r>
            <a:endParaRPr lang="es-ES" sz="2000" b="1" dirty="0"/>
          </a:p>
        </p:txBody>
      </p:sp>
      <p:pic>
        <p:nvPicPr>
          <p:cNvPr id="8" name="7 Marcador de posición de imagen" descr="DSC01303.JPG"/>
          <p:cNvPicPr>
            <a:picLocks noGrp="1" noChangeAspect="1"/>
          </p:cNvPicPr>
          <p:nvPr>
            <p:ph type="pic" sz="quarter" idx="11"/>
          </p:nvPr>
        </p:nvPicPr>
        <p:blipFill>
          <a:blip r:embed="rId3" cstate="print"/>
          <a:srcRect l="25974" t="7576" b="7576"/>
          <a:stretch>
            <a:fillRect/>
          </a:stretch>
        </p:blipFill>
        <p:spPr>
          <a:xfrm>
            <a:off x="762000" y="457201"/>
            <a:ext cx="4001278" cy="3439695"/>
          </a:xfrm>
          <a:ln>
            <a:solidFill>
              <a:schemeClr val="tx1">
                <a:lumMod val="50000"/>
                <a:lumOff val="50000"/>
              </a:schemeClr>
            </a:solidFill>
          </a:ln>
          <a:effectLst>
            <a:outerShdw blurRad="50800" dist="38100" dir="2700000" algn="tl" rotWithShape="0">
              <a:prstClr val="black">
                <a:alpha val="40000"/>
              </a:prstClr>
            </a:outerShdw>
          </a:effectLst>
        </p:spPr>
      </p:pic>
      <p:pic>
        <p:nvPicPr>
          <p:cNvPr id="11" name="Imagen 10" descr="Captura de pantalla 2013-02-15 a la(s) 14.12.38.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04800" y="6172200"/>
            <a:ext cx="990600" cy="451120"/>
          </a:xfrm>
          <a:prstGeom prst="rect">
            <a:avLst/>
          </a:prstGeom>
        </p:spPr>
      </p:pic>
      <p:graphicFrame>
        <p:nvGraphicFramePr>
          <p:cNvPr id="9" name="8 Diagrama"/>
          <p:cNvGraphicFramePr/>
          <p:nvPr>
            <p:extLst>
              <p:ext uri="{D42A27DB-BD31-4B8C-83A1-F6EECF244321}">
                <p14:modId xmlns:p14="http://schemas.microsoft.com/office/powerpoint/2010/main" xmlns="" val="236863611"/>
              </p:ext>
            </p:extLst>
          </p:nvPr>
        </p:nvGraphicFramePr>
        <p:xfrm>
          <a:off x="321302" y="2667000"/>
          <a:ext cx="5774697"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11 Elipse"/>
          <p:cNvSpPr/>
          <p:nvPr/>
        </p:nvSpPr>
        <p:spPr>
          <a:xfrm>
            <a:off x="6324600" y="3962400"/>
            <a:ext cx="2286000" cy="1295400"/>
          </a:xfrm>
          <a:prstGeom prst="ellipse">
            <a:avLst/>
          </a:prstGeom>
          <a:solidFill>
            <a:schemeClr val="accent2">
              <a:lumMod val="20000"/>
              <a:lumOff val="80000"/>
            </a:schemeClr>
          </a:solidFill>
          <a:ln w="38100" cmpd="sng">
            <a:solidFill>
              <a:srgbClr val="A206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8"/>
          <p:cNvSpPr>
            <a:spLocks noChangeArrowheads="1"/>
          </p:cNvSpPr>
          <p:nvPr/>
        </p:nvSpPr>
        <p:spPr bwMode="auto">
          <a:xfrm>
            <a:off x="1219200" y="685800"/>
            <a:ext cx="5715000" cy="830997"/>
          </a:xfrm>
          <a:prstGeom prst="rect">
            <a:avLst/>
          </a:prstGeom>
          <a:solidFill>
            <a:srgbClr val="4C86DB"/>
          </a:solidFill>
          <a:ln w="9525">
            <a:solidFill>
              <a:schemeClr val="tx1">
                <a:lumMod val="50000"/>
                <a:lumOff val="50000"/>
              </a:schemeClr>
            </a:solidFill>
            <a:miter lim="800000"/>
            <a:headEnd/>
            <a:tailEnd/>
          </a:ln>
        </p:spPr>
        <p:txBody>
          <a:bodyPr wrap="square" anchor="ctr">
            <a:spAutoFit/>
          </a:bodyPr>
          <a:lstStyle/>
          <a:p>
            <a:pPr algn="ctr"/>
            <a:r>
              <a:rPr lang="es-ES" sz="2400" b="1" dirty="0" smtClean="0">
                <a:solidFill>
                  <a:srgbClr val="FFFF00"/>
                </a:solidFill>
                <a:effectLst>
                  <a:outerShdw blurRad="38100" dist="38100" dir="2700000" algn="tl">
                    <a:srgbClr val="000000"/>
                  </a:outerShdw>
                </a:effectLst>
                <a:latin typeface="Comic Sans MS" pitchFamily="66" charset="0"/>
              </a:rPr>
              <a:t>Tema 5. Minimización de Residuos Peligrosos</a:t>
            </a:r>
            <a:endParaRPr lang="en-US" sz="2400" b="1" dirty="0">
              <a:solidFill>
                <a:srgbClr val="FFFF00"/>
              </a:solidFill>
              <a:effectLst>
                <a:outerShdw blurRad="38100" dist="38100" dir="2700000" algn="tl">
                  <a:srgbClr val="000000"/>
                </a:outerShdw>
              </a:effectLst>
              <a:latin typeface="Comic Sans MS" pitchFamily="66" charset="0"/>
            </a:endParaRPr>
          </a:p>
        </p:txBody>
      </p:sp>
      <p:sp>
        <p:nvSpPr>
          <p:cNvPr id="14" name="CuadroTexto 13"/>
          <p:cNvSpPr txBox="1"/>
          <p:nvPr/>
        </p:nvSpPr>
        <p:spPr>
          <a:xfrm>
            <a:off x="2667000" y="3505200"/>
            <a:ext cx="2057400" cy="247504"/>
          </a:xfrm>
          <a:prstGeom prst="rect">
            <a:avLst/>
          </a:prstGeom>
          <a:solidFill>
            <a:schemeClr val="bg1"/>
          </a:solidFill>
          <a:ln>
            <a:solidFill>
              <a:srgbClr val="7F7F7F"/>
            </a:solidFill>
          </a:ln>
        </p:spPr>
        <p:txBody>
          <a:bodyPr wrap="square" rtlCol="0">
            <a:spAutoFit/>
          </a:bodyPr>
          <a:lstStyle/>
          <a:p>
            <a:pPr algn="ctr">
              <a:lnSpc>
                <a:spcPct val="90000"/>
              </a:lnSpc>
            </a:pPr>
            <a:r>
              <a:rPr lang="es-ES" sz="1050" b="1" i="1" dirty="0" smtClean="0"/>
              <a:t>Fotografía propia de los autores</a:t>
            </a:r>
            <a:endParaRPr lang="es-ES" sz="1050" b="1" i="1" dirty="0"/>
          </a:p>
        </p:txBody>
      </p:sp>
      <p:sp>
        <p:nvSpPr>
          <p:cNvPr id="15" name="9 CuadroTexto"/>
          <p:cNvSpPr txBox="1"/>
          <p:nvPr/>
        </p:nvSpPr>
        <p:spPr>
          <a:xfrm>
            <a:off x="6553200" y="4191000"/>
            <a:ext cx="1752600" cy="928459"/>
          </a:xfrm>
          <a:prstGeom prst="rect">
            <a:avLst/>
          </a:prstGeom>
          <a:noFill/>
        </p:spPr>
        <p:txBody>
          <a:bodyPr wrap="square" rtlCol="0">
            <a:spAutoFit/>
          </a:bodyPr>
          <a:lstStyle/>
          <a:p>
            <a:pPr algn="ctr">
              <a:lnSpc>
                <a:spcPct val="90000"/>
              </a:lnSpc>
            </a:pPr>
            <a:r>
              <a:rPr lang="en-GB" sz="2000" b="1" i="1" dirty="0" err="1" smtClean="0">
                <a:solidFill>
                  <a:srgbClr val="0000FF"/>
                </a:solidFill>
              </a:rPr>
              <a:t>Minimización</a:t>
            </a:r>
            <a:r>
              <a:rPr lang="en-GB" sz="2000" b="1" i="1" dirty="0" smtClean="0">
                <a:solidFill>
                  <a:srgbClr val="0000FF"/>
                </a:solidFill>
              </a:rPr>
              <a:t> del </a:t>
            </a:r>
            <a:r>
              <a:rPr lang="en-GB" sz="2000" b="1" i="1" dirty="0" err="1" smtClean="0">
                <a:solidFill>
                  <a:srgbClr val="0000FF"/>
                </a:solidFill>
              </a:rPr>
              <a:t>Impacto</a:t>
            </a:r>
            <a:r>
              <a:rPr lang="en-GB" sz="2000" b="1" i="1" dirty="0" smtClean="0">
                <a:solidFill>
                  <a:srgbClr val="0000FF"/>
                </a:solidFill>
              </a:rPr>
              <a:t> </a:t>
            </a:r>
            <a:r>
              <a:rPr lang="en-GB" sz="2000" b="1" i="1" dirty="0" err="1" smtClean="0">
                <a:solidFill>
                  <a:srgbClr val="0000FF"/>
                </a:solidFill>
              </a:rPr>
              <a:t>Ambiental</a:t>
            </a:r>
            <a:endParaRPr lang="en-GB" sz="2000" b="1" i="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Line 2"/>
          <p:cNvSpPr>
            <a:spLocks noChangeShapeType="1"/>
          </p:cNvSpPr>
          <p:nvPr/>
        </p:nvSpPr>
        <p:spPr bwMode="auto">
          <a:xfrm>
            <a:off x="685800" y="914400"/>
            <a:ext cx="7315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5" name="CuadroTexto 2"/>
          <p:cNvSpPr txBox="1"/>
          <p:nvPr/>
        </p:nvSpPr>
        <p:spPr>
          <a:xfrm>
            <a:off x="685800" y="1143000"/>
            <a:ext cx="7315200" cy="4832092"/>
          </a:xfrm>
          <a:prstGeom prst="rect">
            <a:avLst/>
          </a:prstGeom>
          <a:solidFill>
            <a:srgbClr val="D5E5BB"/>
          </a:solidFill>
        </p:spPr>
        <p:txBody>
          <a:bodyPr wrap="square">
            <a:spAutoFit/>
          </a:bodyPr>
          <a:lstStyle/>
          <a:p>
            <a:pPr marL="357188" algn="just"/>
            <a:r>
              <a:rPr lang="es-ES" sz="2400" b="1" dirty="0" smtClean="0">
                <a:solidFill>
                  <a:srgbClr val="0000FF"/>
                </a:solidFill>
              </a:rPr>
              <a:t>¿</a:t>
            </a:r>
            <a:r>
              <a:rPr lang="es-ES" sz="2400" b="1" dirty="0" smtClean="0">
                <a:solidFill>
                  <a:srgbClr val="008000"/>
                </a:solidFill>
              </a:rPr>
              <a:t>CÓMO</a:t>
            </a:r>
            <a:r>
              <a:rPr lang="es-ES" sz="2400" b="1" dirty="0" smtClean="0">
                <a:solidFill>
                  <a:srgbClr val="0070C0"/>
                </a:solidFill>
              </a:rPr>
              <a:t> </a:t>
            </a:r>
            <a:r>
              <a:rPr lang="es-ES" sz="2400" b="1" dirty="0" smtClean="0">
                <a:solidFill>
                  <a:srgbClr val="0000FF"/>
                </a:solidFill>
              </a:rPr>
              <a:t>presentar el “Estudio de Minimización de Residuos Peligrosos”?</a:t>
            </a:r>
          </a:p>
          <a:p>
            <a:pPr marL="342900" indent="-342900" algn="just">
              <a:spcBef>
                <a:spcPts val="1200"/>
              </a:spcBef>
              <a:buClr>
                <a:srgbClr val="AB02A2"/>
              </a:buClr>
              <a:buSzPct val="169000"/>
              <a:buFont typeface="Arial"/>
              <a:buChar char="•"/>
            </a:pPr>
            <a:r>
              <a:rPr lang="es-ES" sz="2000" dirty="0"/>
              <a:t>La Disposición Adicional Segunda del </a:t>
            </a:r>
            <a:r>
              <a:rPr lang="es-ES" sz="2000" dirty="0" smtClean="0"/>
              <a:t>RD 952</a:t>
            </a:r>
            <a:r>
              <a:rPr lang="es-ES" sz="2000" dirty="0"/>
              <a:t>/1997, de 20 de junio, establece </a:t>
            </a:r>
            <a:r>
              <a:rPr lang="es-ES" sz="2000" dirty="0">
                <a:solidFill>
                  <a:srgbClr val="0000FF"/>
                </a:solidFill>
              </a:rPr>
              <a:t>la obligación de presentar estudios de minimización de residuos peligrosos, por unidad producida</a:t>
            </a:r>
            <a:r>
              <a:rPr lang="es-ES" sz="2000" dirty="0"/>
              <a:t>, que refleje el compromiso de reducir su producción, en la medida de sus posibilidades.</a:t>
            </a:r>
          </a:p>
          <a:p>
            <a:pPr marL="342900" indent="-342900" algn="just">
              <a:spcBef>
                <a:spcPts val="1200"/>
              </a:spcBef>
              <a:buClr>
                <a:srgbClr val="AB02A2"/>
              </a:buClr>
              <a:buSzPct val="169000"/>
              <a:buFont typeface="Arial"/>
              <a:buChar char="•"/>
            </a:pPr>
            <a:r>
              <a:rPr lang="es-ES" sz="2000" dirty="0"/>
              <a:t>Por tanto, el objetivo de dicho estudio es la </a:t>
            </a:r>
            <a:r>
              <a:rPr lang="es-ES" sz="2000" b="1" i="1" dirty="0">
                <a:solidFill>
                  <a:srgbClr val="0000FF"/>
                </a:solidFill>
              </a:rPr>
              <a:t>MINIMIZACIÓN</a:t>
            </a:r>
            <a:r>
              <a:rPr lang="es-ES" sz="2000" dirty="0"/>
              <a:t> </a:t>
            </a:r>
            <a:r>
              <a:rPr lang="es-ES" sz="2000" dirty="0">
                <a:solidFill>
                  <a:srgbClr val="0000FF"/>
                </a:solidFill>
              </a:rPr>
              <a:t>de Residuos Peligrosos</a:t>
            </a:r>
            <a:r>
              <a:rPr lang="es-ES" sz="2000" dirty="0"/>
              <a:t>, debiéndose adquirir tal compromiso por parte de los productores de residuos peligrosos; los cuales </a:t>
            </a:r>
            <a:r>
              <a:rPr lang="es-ES" sz="2000" dirty="0">
                <a:solidFill>
                  <a:srgbClr val="0000FF"/>
                </a:solidFill>
              </a:rPr>
              <a:t>deberán fijarse unos objetivos, cuantificados por unidad de producción, y determinar los plazos para la implantación </a:t>
            </a:r>
            <a:r>
              <a:rPr lang="es-ES" sz="2000" dirty="0"/>
              <a:t>de las medidas a adoptar para minimizar la generación de residuos peligrosos.</a:t>
            </a:r>
          </a:p>
        </p:txBody>
      </p:sp>
      <p:sp>
        <p:nvSpPr>
          <p:cNvPr id="6"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pic>
        <p:nvPicPr>
          <p:cNvPr id="7"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
        <p:nvSpPr>
          <p:cNvPr id="8" name="5 Marcador de número de diapositiva"/>
          <p:cNvSpPr txBox="1">
            <a:spLocks/>
          </p:cNvSpPr>
          <p:nvPr/>
        </p:nvSpPr>
        <p:spPr bwMode="auto">
          <a:xfrm>
            <a:off x="8542215" y="6248400"/>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10</a:t>
            </a:fld>
            <a:endParaRPr lang="eu-ES" sz="1600" dirty="0">
              <a:latin typeface="Arial" charset="0"/>
              <a:cs typeface="Arial" charset="0"/>
            </a:endParaRPr>
          </a:p>
        </p:txBody>
      </p:sp>
      <p:sp>
        <p:nvSpPr>
          <p:cNvPr id="10" name="Text Box 3"/>
          <p:cNvSpPr txBox="1">
            <a:spLocks noChangeArrowheads="1"/>
          </p:cNvSpPr>
          <p:nvPr/>
        </p:nvSpPr>
        <p:spPr bwMode="auto">
          <a:xfrm>
            <a:off x="1447800" y="3048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2. Legislación</a:t>
            </a:r>
            <a:endParaRPr lang="es-ES" sz="2800" b="1" dirty="0">
              <a:solidFill>
                <a:srgbClr val="CC0000"/>
              </a:solidFill>
            </a:endParaRPr>
          </a:p>
        </p:txBody>
      </p:sp>
    </p:spTree>
    <p:extLst>
      <p:ext uri="{BB962C8B-B14F-4D97-AF65-F5344CB8AC3E}">
        <p14:creationId xmlns:p14="http://schemas.microsoft.com/office/powerpoint/2010/main" xmlns="" val="1306790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2"/>
          <p:cNvSpPr>
            <a:spLocks noChangeShapeType="1"/>
          </p:cNvSpPr>
          <p:nvPr/>
        </p:nvSpPr>
        <p:spPr bwMode="auto">
          <a:xfrm>
            <a:off x="838200" y="762000"/>
            <a:ext cx="7010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4" name="CuadroTexto 2"/>
          <p:cNvSpPr txBox="1"/>
          <p:nvPr/>
        </p:nvSpPr>
        <p:spPr>
          <a:xfrm>
            <a:off x="990600" y="914400"/>
            <a:ext cx="6705600" cy="651460"/>
          </a:xfrm>
          <a:prstGeom prst="rect">
            <a:avLst/>
          </a:prstGeom>
          <a:solidFill>
            <a:srgbClr val="F4EEB4"/>
          </a:solidFill>
          <a:ln>
            <a:solidFill>
              <a:schemeClr val="tx1">
                <a:lumMod val="50000"/>
                <a:lumOff val="50000"/>
              </a:schemeClr>
            </a:solidFill>
          </a:ln>
        </p:spPr>
        <p:txBody>
          <a:bodyPr wrap="square">
            <a:spAutoFit/>
          </a:bodyPr>
          <a:lstStyle/>
          <a:p>
            <a:pPr algn="just">
              <a:lnSpc>
                <a:spcPct val="90000"/>
              </a:lnSpc>
            </a:pPr>
            <a:r>
              <a:rPr lang="es-ES" sz="2000" dirty="0" smtClean="0"/>
              <a:t>El contenido básico que han de recoger los </a:t>
            </a:r>
            <a:r>
              <a:rPr lang="es-ES" sz="2000" i="1" dirty="0" smtClean="0">
                <a:solidFill>
                  <a:srgbClr val="0540C0"/>
                </a:solidFill>
              </a:rPr>
              <a:t>Estudios de Minimización de Residuos Peligrosos</a:t>
            </a:r>
            <a:r>
              <a:rPr lang="es-ES" sz="2000" dirty="0" smtClean="0"/>
              <a:t>, RP, son:</a:t>
            </a:r>
          </a:p>
        </p:txBody>
      </p:sp>
      <p:sp>
        <p:nvSpPr>
          <p:cNvPr id="5" name="Text Box 3"/>
          <p:cNvSpPr txBox="1">
            <a:spLocks noChangeArrowheads="1"/>
          </p:cNvSpPr>
          <p:nvPr/>
        </p:nvSpPr>
        <p:spPr bwMode="auto">
          <a:xfrm>
            <a:off x="1447800" y="2286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2. Legislación</a:t>
            </a:r>
            <a:endParaRPr lang="es-ES" sz="2800" b="1" dirty="0">
              <a:solidFill>
                <a:srgbClr val="CC0000"/>
              </a:solidFill>
            </a:endParaRPr>
          </a:p>
        </p:txBody>
      </p:sp>
      <p:sp>
        <p:nvSpPr>
          <p:cNvPr id="8" name="7 Estrella de 5 puntas"/>
          <p:cNvSpPr/>
          <p:nvPr/>
        </p:nvSpPr>
        <p:spPr>
          <a:xfrm>
            <a:off x="1981200" y="1676400"/>
            <a:ext cx="4191000" cy="2743200"/>
          </a:xfrm>
          <a:prstGeom prst="star5">
            <a:avLst/>
          </a:prstGeom>
          <a:solidFill>
            <a:schemeClr val="accent1">
              <a:lumMod val="20000"/>
              <a:lumOff val="80000"/>
            </a:schemeClr>
          </a:solidFill>
          <a:ln w="38100" cmpd="sng">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8 Rectángulo redondeado"/>
          <p:cNvSpPr/>
          <p:nvPr/>
        </p:nvSpPr>
        <p:spPr>
          <a:xfrm>
            <a:off x="685800" y="4724400"/>
            <a:ext cx="7315200" cy="1219200"/>
          </a:xfrm>
          <a:prstGeom prst="roundRect">
            <a:avLst/>
          </a:prstGeom>
          <a:solidFill>
            <a:schemeClr val="bg1">
              <a:lumMod val="95000"/>
            </a:schemeClr>
          </a:solidFill>
          <a:ln w="57150" cmpd="sng">
            <a:solidFill>
              <a:srgbClr val="BD5B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11</a:t>
            </a:fld>
            <a:endParaRPr lang="eu-ES" sz="1600" dirty="0">
              <a:latin typeface="Arial" charset="0"/>
              <a:cs typeface="Arial" charset="0"/>
            </a:endParaRPr>
          </a:p>
        </p:txBody>
      </p:sp>
      <p:sp>
        <p:nvSpPr>
          <p:cNvPr id="10"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pic>
        <p:nvPicPr>
          <p:cNvPr id="12"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
        <p:nvSpPr>
          <p:cNvPr id="13" name="5 CuadroTexto"/>
          <p:cNvSpPr txBox="1"/>
          <p:nvPr/>
        </p:nvSpPr>
        <p:spPr>
          <a:xfrm>
            <a:off x="3124200" y="2743200"/>
            <a:ext cx="1905000" cy="1095685"/>
          </a:xfrm>
          <a:prstGeom prst="rect">
            <a:avLst/>
          </a:prstGeom>
          <a:noFill/>
        </p:spPr>
        <p:txBody>
          <a:bodyPr wrap="square" rtlCol="0">
            <a:spAutoFit/>
          </a:bodyPr>
          <a:lstStyle/>
          <a:p>
            <a:pPr algn="ctr">
              <a:lnSpc>
                <a:spcPct val="80000"/>
              </a:lnSpc>
            </a:pPr>
            <a:r>
              <a:rPr lang="en-GB" sz="2400" b="1" i="1" dirty="0" smtClean="0">
                <a:ln>
                  <a:solidFill>
                    <a:srgbClr val="FF0000"/>
                  </a:solidFill>
                </a:ln>
                <a:solidFill>
                  <a:srgbClr val="BD5BD9"/>
                </a:solidFill>
              </a:rPr>
              <a:t>1. </a:t>
            </a:r>
            <a:r>
              <a:rPr lang="en-GB" sz="2400" b="1" i="1" dirty="0" err="1" smtClean="0">
                <a:ln>
                  <a:solidFill>
                    <a:srgbClr val="FF0000"/>
                  </a:solidFill>
                </a:ln>
                <a:solidFill>
                  <a:srgbClr val="BD5BD9"/>
                </a:solidFill>
              </a:rPr>
              <a:t>Objetivos</a:t>
            </a:r>
            <a:endParaRPr lang="en-GB" sz="2400" b="1" i="1" dirty="0" smtClean="0">
              <a:ln>
                <a:solidFill>
                  <a:srgbClr val="FF0000"/>
                </a:solidFill>
              </a:ln>
              <a:solidFill>
                <a:srgbClr val="BD5BD9"/>
              </a:solidFill>
            </a:endParaRPr>
          </a:p>
          <a:p>
            <a:pPr algn="ctr">
              <a:lnSpc>
                <a:spcPct val="90000"/>
              </a:lnSpc>
            </a:pPr>
            <a:r>
              <a:rPr lang="en-GB" sz="2400" b="1" i="1" dirty="0" smtClean="0">
                <a:ln>
                  <a:solidFill>
                    <a:srgbClr val="FF0000"/>
                  </a:solidFill>
                </a:ln>
                <a:solidFill>
                  <a:srgbClr val="BD5BD9"/>
                </a:solidFill>
              </a:rPr>
              <a:t>2. </a:t>
            </a:r>
            <a:r>
              <a:rPr lang="en-GB" sz="2400" b="1" i="1" dirty="0" err="1" smtClean="0">
                <a:ln>
                  <a:solidFill>
                    <a:srgbClr val="FF0000"/>
                  </a:solidFill>
                </a:ln>
                <a:solidFill>
                  <a:srgbClr val="BD5BD9"/>
                </a:solidFill>
              </a:rPr>
              <a:t>Medidas</a:t>
            </a:r>
            <a:r>
              <a:rPr lang="en-GB" sz="2400" b="1" i="1" dirty="0" smtClean="0">
                <a:ln>
                  <a:solidFill>
                    <a:srgbClr val="FF0000"/>
                  </a:solidFill>
                </a:ln>
                <a:solidFill>
                  <a:srgbClr val="BD5BD9"/>
                </a:solidFill>
              </a:rPr>
              <a:t> </a:t>
            </a:r>
          </a:p>
          <a:p>
            <a:pPr algn="ctr">
              <a:lnSpc>
                <a:spcPct val="90000"/>
              </a:lnSpc>
            </a:pPr>
            <a:r>
              <a:rPr lang="en-GB" sz="2400" b="1" i="1" dirty="0" smtClean="0">
                <a:ln>
                  <a:solidFill>
                    <a:srgbClr val="FF0000"/>
                  </a:solidFill>
                </a:ln>
                <a:solidFill>
                  <a:srgbClr val="BD5BD9"/>
                </a:solidFill>
              </a:rPr>
              <a:t>3. </a:t>
            </a:r>
            <a:r>
              <a:rPr lang="en-GB" sz="2400" b="1" i="1" dirty="0" err="1" smtClean="0">
                <a:ln>
                  <a:solidFill>
                    <a:srgbClr val="FF0000"/>
                  </a:solidFill>
                </a:ln>
                <a:solidFill>
                  <a:srgbClr val="BD5BD9"/>
                </a:solidFill>
              </a:rPr>
              <a:t>Plazos</a:t>
            </a:r>
            <a:r>
              <a:rPr lang="en-GB" sz="2400" b="1" i="1" dirty="0" smtClean="0">
                <a:ln>
                  <a:solidFill>
                    <a:srgbClr val="FF0000"/>
                  </a:solidFill>
                </a:ln>
                <a:solidFill>
                  <a:srgbClr val="BD5BD9"/>
                </a:solidFill>
              </a:rPr>
              <a:t> </a:t>
            </a:r>
            <a:endParaRPr lang="en-GB" sz="2400" b="1" i="1" dirty="0">
              <a:ln>
                <a:solidFill>
                  <a:srgbClr val="FF0000"/>
                </a:solidFill>
              </a:ln>
              <a:solidFill>
                <a:srgbClr val="BD5BD9"/>
              </a:solidFill>
            </a:endParaRPr>
          </a:p>
        </p:txBody>
      </p:sp>
      <p:sp>
        <p:nvSpPr>
          <p:cNvPr id="14" name="6 CuadroTexto"/>
          <p:cNvSpPr txBox="1"/>
          <p:nvPr/>
        </p:nvSpPr>
        <p:spPr>
          <a:xfrm>
            <a:off x="914400" y="4800600"/>
            <a:ext cx="6858000" cy="1094146"/>
          </a:xfrm>
          <a:prstGeom prst="rect">
            <a:avLst/>
          </a:prstGeom>
          <a:noFill/>
        </p:spPr>
        <p:txBody>
          <a:bodyPr wrap="square" rtlCol="0">
            <a:spAutoFit/>
          </a:bodyPr>
          <a:lstStyle/>
          <a:p>
            <a:pPr algn="just">
              <a:lnSpc>
                <a:spcPct val="90000"/>
              </a:lnSpc>
            </a:pPr>
            <a:r>
              <a:rPr lang="es-ES" b="1" i="1" dirty="0" smtClean="0">
                <a:solidFill>
                  <a:srgbClr val="0540C0"/>
                </a:solidFill>
              </a:rPr>
              <a:t>El Estudio de Minimización habrá de recoger los objetivos de minimización que la organización haya considerado factibles y viables según las tecnologías disponibles y teniendo en cuenta las posibilidades reales de aplicabilidad en la empresa.</a:t>
            </a:r>
            <a:endParaRPr lang="en-GB" b="1" i="1" dirty="0">
              <a:solidFill>
                <a:srgbClr val="054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2"/>
          <p:cNvSpPr txBox="1"/>
          <p:nvPr/>
        </p:nvSpPr>
        <p:spPr>
          <a:xfrm>
            <a:off x="685800" y="1219200"/>
            <a:ext cx="7315200" cy="4462760"/>
          </a:xfrm>
          <a:prstGeom prst="rect">
            <a:avLst/>
          </a:prstGeom>
          <a:solidFill>
            <a:srgbClr val="FFDFE2"/>
          </a:solidFill>
        </p:spPr>
        <p:txBody>
          <a:bodyPr wrap="square">
            <a:spAutoFit/>
          </a:bodyPr>
          <a:lstStyle/>
          <a:p>
            <a:pPr marL="446088" algn="just"/>
            <a:r>
              <a:rPr lang="es-ES" sz="2400" b="1" dirty="0" smtClean="0">
                <a:solidFill>
                  <a:srgbClr val="0000FF"/>
                </a:solidFill>
              </a:rPr>
              <a:t>Las formas de minimizar son muy variadas: </a:t>
            </a:r>
          </a:p>
          <a:p>
            <a:pPr algn="just">
              <a:spcBef>
                <a:spcPts val="1200"/>
              </a:spcBef>
            </a:pPr>
            <a:r>
              <a:rPr lang="es-ES" sz="2000" dirty="0" smtClean="0"/>
              <a:t>Pueden ir desde importantes </a:t>
            </a:r>
            <a:r>
              <a:rPr lang="es-ES" sz="2000" b="1" dirty="0" smtClean="0"/>
              <a:t>cambios tecnológicos </a:t>
            </a:r>
            <a:r>
              <a:rPr lang="es-ES" sz="2000" dirty="0" smtClean="0"/>
              <a:t>hasta la aplicación de </a:t>
            </a:r>
            <a:r>
              <a:rPr lang="es-ES" sz="2000" b="1" dirty="0" smtClean="0"/>
              <a:t>buenas prácticas </a:t>
            </a:r>
            <a:r>
              <a:rPr lang="es-ES" sz="2000" dirty="0" smtClean="0"/>
              <a:t>en la realización del trabajo:</a:t>
            </a:r>
          </a:p>
          <a:p>
            <a:pPr marL="457200" indent="-457200" algn="just">
              <a:spcBef>
                <a:spcPts val="1200"/>
              </a:spcBef>
              <a:buClr>
                <a:srgbClr val="0000FF"/>
              </a:buClr>
              <a:buSzPct val="105000"/>
              <a:buFont typeface="+mj-lt"/>
              <a:buAutoNum type="alphaLcParenR"/>
            </a:pPr>
            <a:r>
              <a:rPr lang="es-ES" sz="2000" b="1" dirty="0" smtClean="0">
                <a:solidFill>
                  <a:srgbClr val="008000"/>
                </a:solidFill>
              </a:rPr>
              <a:t>Medidas de ahorro de materias primas </a:t>
            </a:r>
            <a:r>
              <a:rPr lang="es-ES" sz="2000" dirty="0" smtClean="0"/>
              <a:t>(optimización de su aprovechamiento), como por ejemplo la utilización de bandejas para la recogida de derrames de aceites y </a:t>
            </a:r>
            <a:r>
              <a:rPr lang="es-ES" sz="2000" dirty="0" err="1" smtClean="0"/>
              <a:t>taladrinas</a:t>
            </a:r>
            <a:r>
              <a:rPr lang="es-ES" sz="2000" dirty="0" smtClean="0"/>
              <a:t> manteniendo limpias las bandejas para recoger el fluido </a:t>
            </a:r>
            <a:r>
              <a:rPr lang="en-GB" sz="2000" dirty="0" err="1" smtClean="0"/>
              <a:t>derramado</a:t>
            </a:r>
            <a:r>
              <a:rPr lang="en-GB" sz="2000" dirty="0" smtClean="0"/>
              <a:t>.</a:t>
            </a:r>
          </a:p>
          <a:p>
            <a:pPr marL="457200" indent="-457200" algn="just">
              <a:spcBef>
                <a:spcPts val="1200"/>
              </a:spcBef>
              <a:buClr>
                <a:srgbClr val="0000FF"/>
              </a:buClr>
              <a:buSzPct val="105000"/>
              <a:buFont typeface="+mj-lt"/>
              <a:buAutoNum type="alphaLcParenR"/>
            </a:pPr>
            <a:r>
              <a:rPr lang="es-ES" sz="2000" b="1" dirty="0">
                <a:solidFill>
                  <a:srgbClr val="008000"/>
                </a:solidFill>
              </a:rPr>
              <a:t>Sustitución de las materias primas </a:t>
            </a:r>
            <a:r>
              <a:rPr lang="es-ES" sz="2000" dirty="0" smtClean="0"/>
              <a:t>de tal modo que se reduzca la cantidad y/o peligrosidad de los residuos.</a:t>
            </a:r>
          </a:p>
          <a:p>
            <a:pPr marL="457200" indent="-457200" algn="just">
              <a:spcBef>
                <a:spcPts val="1200"/>
              </a:spcBef>
              <a:buClr>
                <a:srgbClr val="0000FF"/>
              </a:buClr>
              <a:buSzPct val="105000"/>
              <a:buFont typeface="+mj-lt"/>
              <a:buAutoNum type="alphaLcParenR"/>
            </a:pPr>
            <a:r>
              <a:rPr lang="es-ES" sz="2000" b="1" dirty="0">
                <a:solidFill>
                  <a:srgbClr val="008000"/>
                </a:solidFill>
              </a:rPr>
              <a:t>Cambios tecnológicos en proceso</a:t>
            </a:r>
            <a:r>
              <a:rPr lang="es-ES" sz="2000" dirty="0" smtClean="0"/>
              <a:t>: adoptando tecnologías más limpias, por ejemplo.</a:t>
            </a:r>
          </a:p>
        </p:txBody>
      </p:sp>
      <p:sp>
        <p:nvSpPr>
          <p:cNvPr id="6"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pic>
        <p:nvPicPr>
          <p:cNvPr id="7"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
        <p:nvSpPr>
          <p:cNvPr id="8" name="5 Marcador de número de diapositiva"/>
          <p:cNvSpPr txBox="1">
            <a:spLocks/>
          </p:cNvSpPr>
          <p:nvPr/>
        </p:nvSpPr>
        <p:spPr bwMode="auto">
          <a:xfrm>
            <a:off x="8542215" y="6248400"/>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12</a:t>
            </a:fld>
            <a:endParaRPr lang="eu-ES" sz="1600" dirty="0">
              <a:latin typeface="Arial" charset="0"/>
              <a:cs typeface="Arial" charset="0"/>
            </a:endParaRPr>
          </a:p>
        </p:txBody>
      </p:sp>
      <p:sp>
        <p:nvSpPr>
          <p:cNvPr id="9" name="Line 2"/>
          <p:cNvSpPr>
            <a:spLocks noChangeShapeType="1"/>
          </p:cNvSpPr>
          <p:nvPr/>
        </p:nvSpPr>
        <p:spPr bwMode="auto">
          <a:xfrm>
            <a:off x="685800" y="990600"/>
            <a:ext cx="7315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11" name="Text Box 3"/>
          <p:cNvSpPr txBox="1">
            <a:spLocks noChangeArrowheads="1"/>
          </p:cNvSpPr>
          <p:nvPr/>
        </p:nvSpPr>
        <p:spPr bwMode="auto">
          <a:xfrm>
            <a:off x="1447800" y="3810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 </a:t>
            </a:r>
            <a:endParaRPr lang="es-ES" sz="2800" b="1" dirty="0">
              <a:solidFill>
                <a:srgbClr val="CC0000"/>
              </a:solidFill>
            </a:endParaRPr>
          </a:p>
        </p:txBody>
      </p:sp>
    </p:spTree>
    <p:extLst>
      <p:ext uri="{BB962C8B-B14F-4D97-AF65-F5344CB8AC3E}">
        <p14:creationId xmlns:p14="http://schemas.microsoft.com/office/powerpoint/2010/main" xmlns="" val="612769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447800" y="3048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 </a:t>
            </a:r>
            <a:endParaRPr lang="es-ES" sz="2800" b="1" dirty="0">
              <a:solidFill>
                <a:srgbClr val="CC0000"/>
              </a:solidFill>
            </a:endParaRPr>
          </a:p>
        </p:txBody>
      </p:sp>
      <p:sp>
        <p:nvSpPr>
          <p:cNvPr id="4" name="Line 2"/>
          <p:cNvSpPr>
            <a:spLocks noChangeShapeType="1"/>
          </p:cNvSpPr>
          <p:nvPr/>
        </p:nvSpPr>
        <p:spPr bwMode="auto">
          <a:xfrm>
            <a:off x="533400" y="914400"/>
            <a:ext cx="7543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5" name="CuadroTexto 2"/>
          <p:cNvSpPr txBox="1"/>
          <p:nvPr/>
        </p:nvSpPr>
        <p:spPr>
          <a:xfrm>
            <a:off x="533400" y="1219200"/>
            <a:ext cx="7543800" cy="4555093"/>
          </a:xfrm>
          <a:prstGeom prst="rect">
            <a:avLst/>
          </a:prstGeom>
          <a:solidFill>
            <a:srgbClr val="FFDFE2"/>
          </a:solidFill>
        </p:spPr>
        <p:txBody>
          <a:bodyPr wrap="square">
            <a:spAutoFit/>
          </a:bodyPr>
          <a:lstStyle/>
          <a:p>
            <a:pPr marL="457200" indent="-457200" algn="just">
              <a:spcBef>
                <a:spcPts val="1200"/>
              </a:spcBef>
              <a:buClr>
                <a:srgbClr val="0000FF"/>
              </a:buClr>
              <a:buSzPct val="105000"/>
              <a:buFont typeface="+mj-lt"/>
              <a:buAutoNum type="alphaLcParenR" startAt="4"/>
            </a:pPr>
            <a:r>
              <a:rPr lang="es-ES" sz="2000" b="1" dirty="0">
                <a:solidFill>
                  <a:srgbClr val="008000"/>
                </a:solidFill>
              </a:rPr>
              <a:t>Cambios organizativos en el proceso o la empresa</a:t>
            </a:r>
            <a:r>
              <a:rPr lang="es-ES" sz="2000" dirty="0"/>
              <a:t>, como por ejemplo la mejora en el mantenimiento de las </a:t>
            </a:r>
            <a:r>
              <a:rPr lang="es-ES" sz="2000" dirty="0" err="1"/>
              <a:t>taladrinas</a:t>
            </a:r>
            <a:r>
              <a:rPr lang="es-ES" sz="2000" dirty="0"/>
              <a:t> para conseguir retrasar el momento en que han de ser renovadas.</a:t>
            </a:r>
          </a:p>
          <a:p>
            <a:pPr marL="457200" indent="-457200" algn="just">
              <a:spcBef>
                <a:spcPts val="1200"/>
              </a:spcBef>
              <a:buClr>
                <a:srgbClr val="0000FF"/>
              </a:buClr>
              <a:buSzPct val="105000"/>
              <a:buFont typeface="+mj-lt"/>
              <a:buAutoNum type="alphaLcParenR" startAt="4"/>
            </a:pPr>
            <a:r>
              <a:rPr lang="es-ES" sz="2000" b="1" dirty="0">
                <a:solidFill>
                  <a:srgbClr val="008000"/>
                </a:solidFill>
              </a:rPr>
              <a:t>Mejoras en el control y la supervisión internos</a:t>
            </a:r>
            <a:r>
              <a:rPr lang="es-ES" sz="2000" dirty="0"/>
              <a:t>, como por ejemplo haciendo un mayor control de los baños para de este modo alargar su vida útil.</a:t>
            </a:r>
          </a:p>
          <a:p>
            <a:pPr marL="457200" indent="-457200" algn="just">
              <a:spcBef>
                <a:spcPts val="1200"/>
              </a:spcBef>
              <a:buClr>
                <a:srgbClr val="0000FF"/>
              </a:buClr>
              <a:buSzPct val="105000"/>
              <a:buFont typeface="+mj-lt"/>
              <a:buAutoNum type="alphaLcParenR" startAt="4"/>
            </a:pPr>
            <a:r>
              <a:rPr lang="es-ES" sz="2000" b="1" dirty="0">
                <a:solidFill>
                  <a:srgbClr val="008000"/>
                </a:solidFill>
              </a:rPr>
              <a:t>Reutilización de residuos en el propio proceso</a:t>
            </a:r>
            <a:r>
              <a:rPr lang="es-ES" sz="2000" dirty="0"/>
              <a:t>.</a:t>
            </a:r>
          </a:p>
          <a:p>
            <a:pPr marL="457200" indent="-457200" algn="just">
              <a:spcBef>
                <a:spcPts val="1200"/>
              </a:spcBef>
              <a:buClr>
                <a:srgbClr val="0000FF"/>
              </a:buClr>
              <a:buSzPct val="105000"/>
              <a:buFont typeface="+mj-lt"/>
              <a:buAutoNum type="alphaLcParenR" startAt="4"/>
            </a:pPr>
            <a:r>
              <a:rPr lang="es-ES" sz="2000" b="1" dirty="0">
                <a:solidFill>
                  <a:srgbClr val="008000"/>
                </a:solidFill>
              </a:rPr>
              <a:t>Reutilización "in situ" </a:t>
            </a:r>
            <a:r>
              <a:rPr lang="es-ES" sz="2000" dirty="0"/>
              <a:t>de materias antes generadas como residuos.</a:t>
            </a:r>
          </a:p>
          <a:p>
            <a:pPr marL="457200" indent="-457200" algn="just">
              <a:spcBef>
                <a:spcPts val="1200"/>
              </a:spcBef>
              <a:buClr>
                <a:srgbClr val="0000FF"/>
              </a:buClr>
              <a:buSzPct val="105000"/>
              <a:buFont typeface="+mj-lt"/>
              <a:buAutoNum type="alphaLcParenR" startAt="4"/>
            </a:pPr>
            <a:r>
              <a:rPr lang="es-ES" sz="2000" b="1" dirty="0">
                <a:solidFill>
                  <a:srgbClr val="008000"/>
                </a:solidFill>
              </a:rPr>
              <a:t>Otras formas de recuperación "in situ"</a:t>
            </a:r>
            <a:r>
              <a:rPr lang="es-ES" sz="2000" dirty="0"/>
              <a:t>.</a:t>
            </a:r>
          </a:p>
          <a:p>
            <a:pPr marL="457200" indent="-457200" algn="just">
              <a:spcBef>
                <a:spcPts val="1200"/>
              </a:spcBef>
              <a:buClr>
                <a:srgbClr val="0000FF"/>
              </a:buClr>
              <a:buSzPct val="105000"/>
              <a:buFont typeface="+mj-lt"/>
              <a:buAutoNum type="alphaLcParenR" startAt="4"/>
            </a:pPr>
            <a:r>
              <a:rPr lang="es-ES" sz="2000" b="1" dirty="0">
                <a:solidFill>
                  <a:srgbClr val="008000"/>
                </a:solidFill>
              </a:rPr>
              <a:t>Cambio en el destino externo de los residuos</a:t>
            </a:r>
            <a:r>
              <a:rPr lang="es-ES" sz="2000" dirty="0"/>
              <a:t>, por ejemplo en lugar de destinarlos a operaciones de </a:t>
            </a:r>
            <a:r>
              <a:rPr lang="es-ES" sz="2000" dirty="0" smtClean="0"/>
              <a:t>eliminación, </a:t>
            </a:r>
            <a:r>
              <a:rPr lang="es-ES" sz="2000" dirty="0"/>
              <a:t>destinarlos a operaciones de valorización, etc</a:t>
            </a:r>
            <a:r>
              <a:rPr lang="es-ES" sz="2000" dirty="0" smtClean="0"/>
              <a:t>.</a:t>
            </a:r>
            <a:endParaRPr lang="en-GB" sz="2000" dirty="0"/>
          </a:p>
        </p:txBody>
      </p:sp>
      <p:sp>
        <p:nvSpPr>
          <p:cNvPr id="7"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13</a:t>
            </a:fld>
            <a:endParaRPr lang="eu-ES" sz="1600" dirty="0">
              <a:latin typeface="Arial" charset="0"/>
              <a:cs typeface="Arial" charset="0"/>
            </a:endParaRPr>
          </a:p>
        </p:txBody>
      </p:sp>
      <p:sp>
        <p:nvSpPr>
          <p:cNvPr id="6"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pic>
        <p:nvPicPr>
          <p:cNvPr id="8"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
          <p:cNvSpPr>
            <a:spLocks noChangeShapeType="1"/>
          </p:cNvSpPr>
          <p:nvPr/>
        </p:nvSpPr>
        <p:spPr bwMode="auto">
          <a:xfrm>
            <a:off x="685800" y="914400"/>
            <a:ext cx="72390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3" name="Text Box 3"/>
          <p:cNvSpPr txBox="1">
            <a:spLocks noChangeArrowheads="1"/>
          </p:cNvSpPr>
          <p:nvPr/>
        </p:nvSpPr>
        <p:spPr bwMode="auto">
          <a:xfrm>
            <a:off x="1447800" y="3810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 </a:t>
            </a:r>
            <a:endParaRPr lang="es-ES" sz="2800" b="1" dirty="0">
              <a:solidFill>
                <a:srgbClr val="CC0000"/>
              </a:solidFill>
            </a:endParaRPr>
          </a:p>
        </p:txBody>
      </p:sp>
      <p:sp>
        <p:nvSpPr>
          <p:cNvPr id="4" name="3 Rectángulo"/>
          <p:cNvSpPr/>
          <p:nvPr/>
        </p:nvSpPr>
        <p:spPr>
          <a:xfrm>
            <a:off x="685800" y="1066800"/>
            <a:ext cx="7239000" cy="1708160"/>
          </a:xfrm>
          <a:prstGeom prst="rect">
            <a:avLst/>
          </a:prstGeom>
          <a:solidFill>
            <a:schemeClr val="bg1"/>
          </a:solidFill>
        </p:spPr>
        <p:txBody>
          <a:bodyPr wrap="square">
            <a:spAutoFit/>
          </a:bodyPr>
          <a:lstStyle/>
          <a:p>
            <a:pPr marL="354013" indent="-254000" algn="just">
              <a:spcBef>
                <a:spcPts val="600"/>
              </a:spcBef>
              <a:buClr>
                <a:srgbClr val="AB02A2"/>
              </a:buClr>
              <a:buSzPct val="165000"/>
              <a:buFont typeface="Arial"/>
              <a:buChar char="•"/>
            </a:pPr>
            <a:r>
              <a:rPr lang="es-ES" sz="2000" dirty="0" smtClean="0"/>
              <a:t>Para el desarrollo del Estudio de Minimización será necesario estudiar cada uno de los residuos que se generan y qué posibilidades de minimización presentan.</a:t>
            </a:r>
          </a:p>
          <a:p>
            <a:pPr marL="354013" indent="-254000" algn="just">
              <a:spcBef>
                <a:spcPts val="600"/>
              </a:spcBef>
              <a:buClr>
                <a:srgbClr val="AB02A2"/>
              </a:buClr>
              <a:buSzPct val="165000"/>
              <a:buFont typeface="Arial"/>
              <a:buChar char="•"/>
            </a:pPr>
            <a:r>
              <a:rPr lang="es-ES" sz="2000" b="1" dirty="0">
                <a:solidFill>
                  <a:srgbClr val="0000FF"/>
                </a:solidFill>
              </a:rPr>
              <a:t>Para realizar el Estudio de Minimización de Residuos son necesarias las siguientes </a:t>
            </a:r>
            <a:r>
              <a:rPr lang="es-ES" sz="2000" b="1" dirty="0" smtClean="0">
                <a:solidFill>
                  <a:srgbClr val="0000FF"/>
                </a:solidFill>
              </a:rPr>
              <a:t>tareas:</a:t>
            </a:r>
            <a:endParaRPr lang="es-ES" sz="2000" b="1" dirty="0">
              <a:solidFill>
                <a:srgbClr val="0000FF"/>
              </a:solidFill>
            </a:endParaRPr>
          </a:p>
        </p:txBody>
      </p:sp>
      <p:sp>
        <p:nvSpPr>
          <p:cNvPr id="7" name="6 Rectángulo redondeado"/>
          <p:cNvSpPr/>
          <p:nvPr/>
        </p:nvSpPr>
        <p:spPr>
          <a:xfrm>
            <a:off x="1524000" y="3048000"/>
            <a:ext cx="5562600" cy="2971800"/>
          </a:xfrm>
          <a:prstGeom prst="roundRect">
            <a:avLst/>
          </a:prstGeom>
          <a:solidFill>
            <a:srgbClr val="FFE7F5"/>
          </a:solidFill>
          <a:ln w="57150" cmpd="sng">
            <a:solidFill>
              <a:srgbClr val="BD5B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14</a:t>
            </a:fld>
            <a:endParaRPr lang="eu-ES" sz="1600" dirty="0">
              <a:latin typeface="Arial" charset="0"/>
              <a:cs typeface="Arial" charset="0"/>
            </a:endParaRPr>
          </a:p>
        </p:txBody>
      </p:sp>
      <p:sp>
        <p:nvSpPr>
          <p:cNvPr id="10"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pic>
        <p:nvPicPr>
          <p:cNvPr id="11"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
        <p:nvSpPr>
          <p:cNvPr id="12" name="5 Rectángulo"/>
          <p:cNvSpPr/>
          <p:nvPr/>
        </p:nvSpPr>
        <p:spPr>
          <a:xfrm>
            <a:off x="1905000" y="3200400"/>
            <a:ext cx="4876800" cy="2631490"/>
          </a:xfrm>
          <a:prstGeom prst="rect">
            <a:avLst/>
          </a:prstGeom>
        </p:spPr>
        <p:txBody>
          <a:bodyPr wrap="square">
            <a:spAutoFit/>
          </a:bodyPr>
          <a:lstStyle/>
          <a:p>
            <a:pPr marL="457200" indent="-368300" algn="just">
              <a:spcBef>
                <a:spcPts val="600"/>
              </a:spcBef>
              <a:buClr>
                <a:srgbClr val="0000FF"/>
              </a:buClr>
              <a:buSzPct val="110000"/>
              <a:buFont typeface="+mj-lt"/>
              <a:buAutoNum type="arabicPeriod"/>
            </a:pPr>
            <a:r>
              <a:rPr lang="es-ES" sz="2000" b="1" dirty="0" smtClean="0"/>
              <a:t>Identificación de residuos generados</a:t>
            </a:r>
          </a:p>
          <a:p>
            <a:pPr marL="457200" indent="-368300" algn="just">
              <a:spcBef>
                <a:spcPts val="600"/>
              </a:spcBef>
              <a:buClr>
                <a:srgbClr val="0000FF"/>
              </a:buClr>
              <a:buSzPct val="110000"/>
              <a:buFont typeface="+mj-lt"/>
              <a:buAutoNum type="arabicPeriod"/>
            </a:pPr>
            <a:r>
              <a:rPr lang="es-ES" sz="2000" b="1" dirty="0" smtClean="0"/>
              <a:t>Fichas de procesos e inventarios de residuos</a:t>
            </a:r>
          </a:p>
          <a:p>
            <a:pPr marL="457200" indent="-368300" algn="just">
              <a:spcBef>
                <a:spcPts val="600"/>
              </a:spcBef>
              <a:buClr>
                <a:srgbClr val="0000FF"/>
              </a:buClr>
              <a:buSzPct val="110000"/>
              <a:buFont typeface="+mj-lt"/>
              <a:buAutoNum type="arabicPeriod"/>
            </a:pPr>
            <a:r>
              <a:rPr lang="es-ES" sz="2000" b="1" dirty="0" smtClean="0"/>
              <a:t>Evaluación</a:t>
            </a:r>
          </a:p>
          <a:p>
            <a:pPr marL="457200" indent="-368300" algn="just">
              <a:spcBef>
                <a:spcPts val="600"/>
              </a:spcBef>
              <a:buClr>
                <a:srgbClr val="0000FF"/>
              </a:buClr>
              <a:buSzPct val="110000"/>
              <a:buFont typeface="+mj-lt"/>
              <a:buAutoNum type="arabicPeriod"/>
            </a:pPr>
            <a:r>
              <a:rPr lang="es-ES" sz="2000" b="1" dirty="0" smtClean="0"/>
              <a:t>Análisis de alternativas</a:t>
            </a:r>
          </a:p>
          <a:p>
            <a:pPr marL="457200" indent="-368300" algn="just">
              <a:spcBef>
                <a:spcPts val="600"/>
              </a:spcBef>
              <a:buClr>
                <a:srgbClr val="0000FF"/>
              </a:buClr>
              <a:buSzPct val="110000"/>
              <a:buFont typeface="+mj-lt"/>
              <a:buAutoNum type="arabicPeriod"/>
            </a:pPr>
            <a:r>
              <a:rPr lang="es-ES" sz="2000" b="1" dirty="0" smtClean="0"/>
              <a:t>Valoración de resultados</a:t>
            </a:r>
          </a:p>
          <a:p>
            <a:pPr marL="457200" indent="-368300" algn="just">
              <a:spcBef>
                <a:spcPts val="600"/>
              </a:spcBef>
              <a:buClr>
                <a:srgbClr val="0000FF"/>
              </a:buClr>
              <a:buSzPct val="110000"/>
              <a:buFont typeface="+mj-lt"/>
              <a:buAutoNum type="arabicPeriod"/>
            </a:pPr>
            <a:r>
              <a:rPr lang="es-ES" sz="2000" b="1" dirty="0" smtClean="0"/>
              <a:t>Implantación y seguimiento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pic>
        <p:nvPicPr>
          <p:cNvPr id="8"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
        <p:nvSpPr>
          <p:cNvPr id="10" name="5 Marcador de número de diapositiva"/>
          <p:cNvSpPr txBox="1">
            <a:spLocks/>
          </p:cNvSpPr>
          <p:nvPr/>
        </p:nvSpPr>
        <p:spPr bwMode="auto">
          <a:xfrm>
            <a:off x="8542215" y="6248400"/>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15</a:t>
            </a:fld>
            <a:endParaRPr lang="eu-ES" sz="1600" dirty="0">
              <a:latin typeface="Arial" charset="0"/>
              <a:cs typeface="Arial" charset="0"/>
            </a:endParaRPr>
          </a:p>
        </p:txBody>
      </p:sp>
      <p:sp>
        <p:nvSpPr>
          <p:cNvPr id="11" name="Line 2"/>
          <p:cNvSpPr>
            <a:spLocks noChangeShapeType="1"/>
          </p:cNvSpPr>
          <p:nvPr/>
        </p:nvSpPr>
        <p:spPr bwMode="auto">
          <a:xfrm>
            <a:off x="533400" y="762000"/>
            <a:ext cx="7543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9" name="Text Box 3"/>
          <p:cNvSpPr txBox="1">
            <a:spLocks noChangeArrowheads="1"/>
          </p:cNvSpPr>
          <p:nvPr/>
        </p:nvSpPr>
        <p:spPr bwMode="auto">
          <a:xfrm>
            <a:off x="1447800" y="2286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a:t>
            </a:r>
            <a:endParaRPr lang="es-ES" sz="2800" b="1" dirty="0">
              <a:solidFill>
                <a:srgbClr val="CC0000"/>
              </a:solidFill>
            </a:endParaRPr>
          </a:p>
        </p:txBody>
      </p:sp>
      <p:sp>
        <p:nvSpPr>
          <p:cNvPr id="14" name="13 Rectángulo"/>
          <p:cNvSpPr/>
          <p:nvPr/>
        </p:nvSpPr>
        <p:spPr>
          <a:xfrm>
            <a:off x="1447800" y="990600"/>
            <a:ext cx="5486400"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88900"/>
            <a:r>
              <a:rPr lang="es-ES" sz="2400" b="1" dirty="0" smtClean="0">
                <a:solidFill>
                  <a:srgbClr val="3366FF"/>
                </a:solidFill>
              </a:rPr>
              <a:t>1. Identificación de Residuos </a:t>
            </a:r>
            <a:r>
              <a:rPr lang="es-ES" sz="2400" b="1" dirty="0">
                <a:solidFill>
                  <a:srgbClr val="3366FF"/>
                </a:solidFill>
              </a:rPr>
              <a:t>G</a:t>
            </a:r>
            <a:r>
              <a:rPr lang="es-ES" sz="2400" b="1" dirty="0" smtClean="0">
                <a:solidFill>
                  <a:srgbClr val="3366FF"/>
                </a:solidFill>
              </a:rPr>
              <a:t>enerados</a:t>
            </a:r>
            <a:endParaRPr lang="en-GB" sz="2400" b="1" dirty="0">
              <a:solidFill>
                <a:srgbClr val="3366FF"/>
              </a:solidFill>
            </a:endParaRPr>
          </a:p>
        </p:txBody>
      </p:sp>
      <p:sp>
        <p:nvSpPr>
          <p:cNvPr id="16" name="15 Rectángulo redondeado"/>
          <p:cNvSpPr/>
          <p:nvPr/>
        </p:nvSpPr>
        <p:spPr>
          <a:xfrm>
            <a:off x="533400" y="1676400"/>
            <a:ext cx="7543800" cy="2971800"/>
          </a:xfrm>
          <a:prstGeom prst="roundRect">
            <a:avLst/>
          </a:prstGeom>
          <a:solidFill>
            <a:srgbClr val="FFFFFF"/>
          </a:solidFill>
          <a:ln w="57150" cmpd="sng">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16 CuadroTexto"/>
          <p:cNvSpPr txBox="1"/>
          <p:nvPr/>
        </p:nvSpPr>
        <p:spPr>
          <a:xfrm>
            <a:off x="5638800" y="5257800"/>
            <a:ext cx="2743200" cy="425758"/>
          </a:xfrm>
          <a:prstGeom prst="rect">
            <a:avLst/>
          </a:prstGeom>
          <a:ln w="19050" cmpd="sng">
            <a:solidFill>
              <a:srgbClr val="3366FF"/>
            </a:solidFill>
          </a:ln>
        </p:spPr>
        <p:style>
          <a:lnRef idx="2">
            <a:schemeClr val="accent1"/>
          </a:lnRef>
          <a:fillRef idx="1">
            <a:schemeClr val="lt1"/>
          </a:fillRef>
          <a:effectRef idx="0">
            <a:schemeClr val="accent1"/>
          </a:effectRef>
          <a:fontRef idx="minor">
            <a:schemeClr val="dk1"/>
          </a:fontRef>
        </p:style>
        <p:txBody>
          <a:bodyPr wrap="square">
            <a:spAutoFit/>
          </a:bodyPr>
          <a:lstStyle>
            <a:lvl1pPr marL="88900">
              <a:defRPr sz="2400" b="1">
                <a:solidFill>
                  <a:srgbClr val="3366FF"/>
                </a:solidFill>
              </a:defRPr>
            </a:lvl1pPr>
            <a:extLst/>
          </a:lstStyle>
          <a:p>
            <a:pPr>
              <a:lnSpc>
                <a:spcPct val="110000"/>
              </a:lnSpc>
            </a:pPr>
            <a:r>
              <a:rPr lang="en-GB" sz="2000" dirty="0" err="1">
                <a:solidFill>
                  <a:srgbClr val="AB02A2"/>
                </a:solidFill>
              </a:rPr>
              <a:t>Diagnóstico</a:t>
            </a:r>
            <a:r>
              <a:rPr lang="en-GB" sz="2000" dirty="0">
                <a:solidFill>
                  <a:srgbClr val="AB02A2"/>
                </a:solidFill>
              </a:rPr>
              <a:t> </a:t>
            </a:r>
            <a:r>
              <a:rPr lang="en-GB" sz="2000" dirty="0" err="1" smtClean="0">
                <a:solidFill>
                  <a:srgbClr val="AB02A2"/>
                </a:solidFill>
              </a:rPr>
              <a:t>Ambiental</a:t>
            </a:r>
            <a:r>
              <a:rPr lang="en-GB" sz="2000" dirty="0" smtClean="0">
                <a:solidFill>
                  <a:srgbClr val="AB02A2"/>
                </a:solidFill>
              </a:rPr>
              <a:t> </a:t>
            </a:r>
            <a:endParaRPr lang="en-GB" sz="2000" dirty="0">
              <a:solidFill>
                <a:srgbClr val="AB02A2"/>
              </a:solidFill>
            </a:endParaRPr>
          </a:p>
        </p:txBody>
      </p:sp>
      <p:sp>
        <p:nvSpPr>
          <p:cNvPr id="18" name="17 CuadroTexto"/>
          <p:cNvSpPr txBox="1"/>
          <p:nvPr/>
        </p:nvSpPr>
        <p:spPr>
          <a:xfrm>
            <a:off x="457200" y="5029200"/>
            <a:ext cx="3962400" cy="923330"/>
          </a:xfrm>
          <a:prstGeom prst="rect">
            <a:avLst/>
          </a:prstGeom>
          <a:ln w="28575" cmpd="sng">
            <a:solidFill>
              <a:srgbClr val="BD5BD9"/>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354013" indent="-285750" algn="just">
              <a:buClr>
                <a:srgbClr val="3366FF"/>
              </a:buClr>
              <a:buSzPct val="145000"/>
              <a:buFont typeface="Arial"/>
              <a:buChar char="•"/>
            </a:pPr>
            <a:r>
              <a:rPr lang="en-GB" b="1" dirty="0" err="1">
                <a:solidFill>
                  <a:schemeClr val="tx1"/>
                </a:solidFill>
              </a:rPr>
              <a:t>Procesos</a:t>
            </a:r>
            <a:r>
              <a:rPr lang="en-GB" b="1" dirty="0">
                <a:solidFill>
                  <a:schemeClr val="tx1"/>
                </a:solidFill>
              </a:rPr>
              <a:t> </a:t>
            </a:r>
            <a:r>
              <a:rPr lang="en-GB" b="1" dirty="0" err="1">
                <a:solidFill>
                  <a:schemeClr val="tx1"/>
                </a:solidFill>
              </a:rPr>
              <a:t>generadores</a:t>
            </a:r>
            <a:r>
              <a:rPr lang="en-GB" b="1" dirty="0">
                <a:solidFill>
                  <a:schemeClr val="tx1"/>
                </a:solidFill>
              </a:rPr>
              <a:t> de </a:t>
            </a:r>
            <a:r>
              <a:rPr lang="en-GB" b="1" dirty="0" err="1">
                <a:solidFill>
                  <a:schemeClr val="tx1"/>
                </a:solidFill>
              </a:rPr>
              <a:t>residuos</a:t>
            </a:r>
            <a:endParaRPr lang="en-GB" b="1" dirty="0">
              <a:solidFill>
                <a:schemeClr val="tx1"/>
              </a:solidFill>
            </a:endParaRPr>
          </a:p>
          <a:p>
            <a:pPr marL="354013" indent="-285750" algn="just">
              <a:buClr>
                <a:srgbClr val="3366FF"/>
              </a:buClr>
              <a:buSzPct val="145000"/>
              <a:buFont typeface="Arial"/>
              <a:buChar char="•"/>
            </a:pPr>
            <a:r>
              <a:rPr lang="en-GB" b="1" dirty="0" err="1">
                <a:solidFill>
                  <a:schemeClr val="tx1"/>
                </a:solidFill>
              </a:rPr>
              <a:t>Tipos</a:t>
            </a:r>
            <a:r>
              <a:rPr lang="en-GB" b="1" dirty="0">
                <a:solidFill>
                  <a:schemeClr val="tx1"/>
                </a:solidFill>
              </a:rPr>
              <a:t> de </a:t>
            </a:r>
            <a:r>
              <a:rPr lang="en-GB" b="1" dirty="0" err="1">
                <a:solidFill>
                  <a:schemeClr val="tx1"/>
                </a:solidFill>
              </a:rPr>
              <a:t>residuos</a:t>
            </a:r>
            <a:endParaRPr lang="en-GB" b="1" dirty="0">
              <a:solidFill>
                <a:schemeClr val="tx1"/>
              </a:solidFill>
            </a:endParaRPr>
          </a:p>
          <a:p>
            <a:pPr marL="354013" indent="-285750" algn="just">
              <a:buClr>
                <a:srgbClr val="3366FF"/>
              </a:buClr>
              <a:buSzPct val="145000"/>
              <a:buFont typeface="Arial"/>
              <a:buChar char="•"/>
            </a:pPr>
            <a:r>
              <a:rPr lang="en-GB" b="1" dirty="0" err="1">
                <a:solidFill>
                  <a:schemeClr val="tx1"/>
                </a:solidFill>
              </a:rPr>
              <a:t>Causas</a:t>
            </a:r>
            <a:endParaRPr lang="en-GB" b="1" dirty="0">
              <a:solidFill>
                <a:schemeClr val="tx1"/>
              </a:solidFill>
            </a:endParaRPr>
          </a:p>
        </p:txBody>
      </p:sp>
      <p:sp>
        <p:nvSpPr>
          <p:cNvPr id="19" name="18 Flecha derecha"/>
          <p:cNvSpPr/>
          <p:nvPr/>
        </p:nvSpPr>
        <p:spPr>
          <a:xfrm>
            <a:off x="4648200" y="5257800"/>
            <a:ext cx="762000" cy="381000"/>
          </a:xfrm>
          <a:prstGeom prst="rightArrow">
            <a:avLst/>
          </a:prstGeom>
          <a:solidFill>
            <a:schemeClr val="accent1">
              <a:lumMod val="60000"/>
              <a:lumOff val="40000"/>
            </a:schemeClr>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14 Rectángulo"/>
          <p:cNvSpPr/>
          <p:nvPr/>
        </p:nvSpPr>
        <p:spPr>
          <a:xfrm>
            <a:off x="762000" y="1752600"/>
            <a:ext cx="7086600" cy="2862323"/>
          </a:xfrm>
          <a:prstGeom prst="rect">
            <a:avLst/>
          </a:prstGeom>
          <a:ln w="38100" cmpd="sng">
            <a:noFill/>
          </a:ln>
        </p:spPr>
        <p:txBody>
          <a:bodyPr wrap="square">
            <a:spAutoFit/>
          </a:bodyPr>
          <a:lstStyle/>
          <a:p>
            <a:pPr marL="285750" indent="-285750" algn="just">
              <a:buClr>
                <a:srgbClr val="AB02A2"/>
              </a:buClr>
              <a:buSzPct val="159000"/>
              <a:buFont typeface="Arial"/>
              <a:buChar char="•"/>
            </a:pPr>
            <a:r>
              <a:rPr lang="es-ES" dirty="0" smtClean="0"/>
              <a:t>Para comenzar a estudiar posibilidades de minimización debemos asegurar que hemos identificado todos los residuos peligrosos generados.</a:t>
            </a:r>
          </a:p>
          <a:p>
            <a:pPr marL="285750" indent="-285750" algn="just">
              <a:buClr>
                <a:srgbClr val="AB02A2"/>
              </a:buClr>
              <a:buSzPct val="159000"/>
              <a:buFont typeface="Arial"/>
              <a:buChar char="•"/>
            </a:pPr>
            <a:r>
              <a:rPr lang="es-ES" dirty="0" smtClean="0"/>
              <a:t>Por ello, el primer paso en la elaboración del estudio será realizar un </a:t>
            </a:r>
            <a:r>
              <a:rPr lang="es-ES" b="1" dirty="0" smtClean="0">
                <a:solidFill>
                  <a:srgbClr val="3366FF"/>
                </a:solidFill>
              </a:rPr>
              <a:t>diagnóstico ambiental de la empresa</a:t>
            </a:r>
            <a:r>
              <a:rPr lang="es-ES" dirty="0" smtClean="0"/>
              <a:t>, que nos permitirá analizar los procesos generadores de residuos, los tipos de residuos y las causas de su generación.</a:t>
            </a:r>
          </a:p>
          <a:p>
            <a:pPr marL="285750" indent="-285750" algn="just">
              <a:buClr>
                <a:srgbClr val="AB02A2"/>
              </a:buClr>
              <a:buSzPct val="159000"/>
              <a:buFont typeface="Arial"/>
              <a:buChar char="•"/>
            </a:pPr>
            <a:r>
              <a:rPr lang="es-ES" dirty="0" smtClean="0"/>
              <a:t>La información obtenida sobre los procesos y los residuos se resumirá en fichas de procesos y en un inventario de residuos y nos permitirá establecer las prioridades de minimización.</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47800" y="228600"/>
            <a:ext cx="5867400"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177800"/>
            <a:r>
              <a:rPr lang="es-ES" sz="2400" b="1" dirty="0">
                <a:solidFill>
                  <a:srgbClr val="3366FF"/>
                </a:solidFill>
              </a:rPr>
              <a:t>1. Identificación de </a:t>
            </a:r>
            <a:r>
              <a:rPr lang="es-ES" sz="2400" b="1" dirty="0" smtClean="0">
                <a:solidFill>
                  <a:srgbClr val="3366FF"/>
                </a:solidFill>
              </a:rPr>
              <a:t>Residuos Generados</a:t>
            </a:r>
            <a:endParaRPr lang="en-GB" sz="2400" b="1" dirty="0">
              <a:solidFill>
                <a:srgbClr val="3366FF"/>
              </a:solidFill>
            </a:endParaRPr>
          </a:p>
        </p:txBody>
      </p:sp>
      <p:sp>
        <p:nvSpPr>
          <p:cNvPr id="6" name="5 Rectángulo redondeado"/>
          <p:cNvSpPr/>
          <p:nvPr/>
        </p:nvSpPr>
        <p:spPr>
          <a:xfrm>
            <a:off x="304800" y="914400"/>
            <a:ext cx="8001000" cy="5715000"/>
          </a:xfrm>
          <a:prstGeom prst="roundRect">
            <a:avLst/>
          </a:prstGeom>
          <a:solidFill>
            <a:srgbClr val="FFFFFF"/>
          </a:solidFill>
          <a:ln w="57150" cmpd="sng">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16</a:t>
            </a:fld>
            <a:endParaRPr lang="eu-ES" sz="1600" dirty="0">
              <a:latin typeface="Arial" charset="0"/>
              <a:cs typeface="Arial" charset="0"/>
            </a:endParaRPr>
          </a:p>
        </p:txBody>
      </p:sp>
      <p:sp>
        <p:nvSpPr>
          <p:cNvPr id="9" name="4 Rectángulo"/>
          <p:cNvSpPr/>
          <p:nvPr/>
        </p:nvSpPr>
        <p:spPr>
          <a:xfrm>
            <a:off x="609600" y="990600"/>
            <a:ext cx="7543800" cy="5493813"/>
          </a:xfrm>
          <a:prstGeom prst="rect">
            <a:avLst/>
          </a:prstGeom>
        </p:spPr>
        <p:txBody>
          <a:bodyPr wrap="square">
            <a:spAutoFit/>
          </a:bodyPr>
          <a:lstStyle/>
          <a:p>
            <a:pPr algn="ctr"/>
            <a:r>
              <a:rPr lang="en-GB" sz="2400" b="1" dirty="0" err="1" smtClean="0">
                <a:solidFill>
                  <a:srgbClr val="AB02A2"/>
                </a:solidFill>
              </a:rPr>
              <a:t>Información</a:t>
            </a:r>
            <a:r>
              <a:rPr lang="en-GB" sz="2400" b="1" dirty="0" smtClean="0">
                <a:solidFill>
                  <a:srgbClr val="AB02A2"/>
                </a:solidFill>
              </a:rPr>
              <a:t> </a:t>
            </a:r>
            <a:r>
              <a:rPr lang="en-GB" sz="2400" b="1" dirty="0" err="1" smtClean="0">
                <a:solidFill>
                  <a:srgbClr val="AB02A2"/>
                </a:solidFill>
              </a:rPr>
              <a:t>sobre</a:t>
            </a:r>
            <a:r>
              <a:rPr lang="en-GB" sz="2400" b="1" dirty="0" smtClean="0">
                <a:solidFill>
                  <a:srgbClr val="AB02A2"/>
                </a:solidFill>
              </a:rPr>
              <a:t> </a:t>
            </a:r>
            <a:r>
              <a:rPr lang="en-GB" sz="2400" b="1" dirty="0" err="1">
                <a:solidFill>
                  <a:srgbClr val="AB02A2"/>
                </a:solidFill>
              </a:rPr>
              <a:t>P</a:t>
            </a:r>
            <a:r>
              <a:rPr lang="en-GB" sz="2400" b="1" dirty="0" err="1" smtClean="0">
                <a:solidFill>
                  <a:srgbClr val="AB02A2"/>
                </a:solidFill>
              </a:rPr>
              <a:t>rocesos</a:t>
            </a:r>
            <a:endParaRPr lang="en-GB" sz="2400" b="1" dirty="0" smtClean="0">
              <a:solidFill>
                <a:srgbClr val="AB02A2"/>
              </a:solidFill>
            </a:endParaRPr>
          </a:p>
          <a:p>
            <a:pPr marL="285750" indent="-285750" algn="just">
              <a:spcBef>
                <a:spcPts val="600"/>
              </a:spcBef>
              <a:buClr>
                <a:srgbClr val="AB02A2"/>
              </a:buClr>
              <a:buSzPct val="140000"/>
              <a:buFont typeface="Arial"/>
              <a:buChar char="•"/>
            </a:pPr>
            <a:r>
              <a:rPr lang="es-ES" dirty="0" smtClean="0"/>
              <a:t>Diagramas </a:t>
            </a:r>
            <a:r>
              <a:rPr lang="es-ES" dirty="0"/>
              <a:t>de flujo de los procesos productivos y auxiliares (mantenimiento</a:t>
            </a:r>
            <a:r>
              <a:rPr lang="es-ES" dirty="0" smtClean="0"/>
              <a:t>, </a:t>
            </a:r>
            <a:r>
              <a:rPr lang="en-GB" dirty="0" err="1" smtClean="0"/>
              <a:t>oficinas</a:t>
            </a:r>
            <a:r>
              <a:rPr lang="en-GB" dirty="0"/>
              <a:t>, </a:t>
            </a:r>
            <a:r>
              <a:rPr lang="en-GB" dirty="0" err="1"/>
              <a:t>servicio</a:t>
            </a:r>
            <a:r>
              <a:rPr lang="en-GB" dirty="0"/>
              <a:t> </a:t>
            </a:r>
            <a:r>
              <a:rPr lang="en-GB" dirty="0" err="1"/>
              <a:t>médico</a:t>
            </a:r>
            <a:r>
              <a:rPr lang="en-GB" dirty="0" smtClean="0"/>
              <a:t>).</a:t>
            </a:r>
            <a:endParaRPr lang="en-GB" dirty="0"/>
          </a:p>
          <a:p>
            <a:pPr marL="285750" indent="-285750" algn="just">
              <a:buClr>
                <a:srgbClr val="AB02A2"/>
              </a:buClr>
              <a:buSzPct val="140000"/>
              <a:buFont typeface="Arial"/>
              <a:buChar char="•"/>
            </a:pPr>
            <a:r>
              <a:rPr lang="es-ES" dirty="0" smtClean="0"/>
              <a:t>Información </a:t>
            </a:r>
            <a:r>
              <a:rPr lang="es-ES" dirty="0"/>
              <a:t>sobre materias primas y </a:t>
            </a:r>
            <a:r>
              <a:rPr lang="es-ES" dirty="0" smtClean="0"/>
              <a:t>auxiliares.</a:t>
            </a:r>
            <a:endParaRPr lang="es-ES" dirty="0"/>
          </a:p>
          <a:p>
            <a:pPr marL="285750" indent="-285750" algn="just">
              <a:buClr>
                <a:srgbClr val="AB02A2"/>
              </a:buClr>
              <a:buSzPct val="140000"/>
              <a:buFont typeface="Arial"/>
              <a:buChar char="•"/>
            </a:pPr>
            <a:r>
              <a:rPr lang="es-ES" dirty="0" smtClean="0"/>
              <a:t>Información </a:t>
            </a:r>
            <a:r>
              <a:rPr lang="es-ES" dirty="0"/>
              <a:t>sobre productos y </a:t>
            </a:r>
            <a:r>
              <a:rPr lang="es-ES" dirty="0" smtClean="0"/>
              <a:t>subproductos.</a:t>
            </a:r>
            <a:endParaRPr lang="es-ES" dirty="0"/>
          </a:p>
          <a:p>
            <a:pPr marL="285750" indent="-285750" algn="just">
              <a:buClr>
                <a:srgbClr val="AB02A2"/>
              </a:buClr>
              <a:buSzPct val="140000"/>
              <a:buFont typeface="Arial"/>
              <a:buChar char="•"/>
            </a:pPr>
            <a:r>
              <a:rPr lang="es-ES" dirty="0" smtClean="0"/>
              <a:t>Balances </a:t>
            </a:r>
            <a:r>
              <a:rPr lang="es-ES" dirty="0"/>
              <a:t>de materia (entradas y salidas</a:t>
            </a:r>
            <a:r>
              <a:rPr lang="es-ES" dirty="0" smtClean="0"/>
              <a:t>).</a:t>
            </a:r>
            <a:endParaRPr lang="es-ES" dirty="0"/>
          </a:p>
          <a:p>
            <a:pPr marL="285750" indent="-285750" algn="just">
              <a:buClr>
                <a:srgbClr val="AB02A2"/>
              </a:buClr>
              <a:buSzPct val="140000"/>
              <a:buFont typeface="Arial"/>
              <a:buChar char="•"/>
            </a:pPr>
            <a:r>
              <a:rPr lang="en-GB" dirty="0" err="1" smtClean="0"/>
              <a:t>Indicadores</a:t>
            </a:r>
            <a:r>
              <a:rPr lang="en-GB" dirty="0" smtClean="0"/>
              <a:t> </a:t>
            </a:r>
            <a:r>
              <a:rPr lang="en-GB" dirty="0"/>
              <a:t>de </a:t>
            </a:r>
            <a:r>
              <a:rPr lang="en-GB" dirty="0" err="1" smtClean="0"/>
              <a:t>proceso</a:t>
            </a:r>
            <a:r>
              <a:rPr lang="en-GB" dirty="0" smtClean="0"/>
              <a:t>.</a:t>
            </a:r>
            <a:endParaRPr lang="en-GB" dirty="0"/>
          </a:p>
          <a:p>
            <a:pPr marL="285750" indent="-285750" algn="just">
              <a:buClr>
                <a:srgbClr val="AB02A2"/>
              </a:buClr>
              <a:buSzPct val="140000"/>
              <a:buFont typeface="Arial"/>
              <a:buChar char="•"/>
            </a:pPr>
            <a:r>
              <a:rPr lang="es-ES" dirty="0"/>
              <a:t>Posibles situaciones anormales (paradas, puestas en marcha), </a:t>
            </a:r>
            <a:r>
              <a:rPr lang="es-ES" dirty="0" smtClean="0"/>
              <a:t>incidencias.</a:t>
            </a:r>
          </a:p>
          <a:p>
            <a:pPr algn="ctr">
              <a:spcBef>
                <a:spcPts val="600"/>
              </a:spcBef>
            </a:pPr>
            <a:r>
              <a:rPr lang="en-GB" sz="2400" b="1" dirty="0" err="1" smtClean="0">
                <a:solidFill>
                  <a:srgbClr val="0000FF"/>
                </a:solidFill>
              </a:rPr>
              <a:t>Información</a:t>
            </a:r>
            <a:r>
              <a:rPr lang="en-GB" sz="2400" b="1" dirty="0" smtClean="0">
                <a:solidFill>
                  <a:srgbClr val="0000FF"/>
                </a:solidFill>
              </a:rPr>
              <a:t> </a:t>
            </a:r>
            <a:r>
              <a:rPr lang="en-GB" sz="2400" b="1" dirty="0" err="1" smtClean="0">
                <a:solidFill>
                  <a:srgbClr val="0000FF"/>
                </a:solidFill>
              </a:rPr>
              <a:t>sobre</a:t>
            </a:r>
            <a:r>
              <a:rPr lang="en-GB" sz="2400" b="1" dirty="0" smtClean="0">
                <a:solidFill>
                  <a:srgbClr val="0000FF"/>
                </a:solidFill>
              </a:rPr>
              <a:t> </a:t>
            </a:r>
            <a:r>
              <a:rPr lang="en-GB" sz="2400" b="1" dirty="0" err="1" smtClean="0">
                <a:solidFill>
                  <a:srgbClr val="0000FF"/>
                </a:solidFill>
              </a:rPr>
              <a:t>Residuos</a:t>
            </a:r>
            <a:endParaRPr lang="es-ES" sz="2000" b="1" dirty="0">
              <a:solidFill>
                <a:srgbClr val="0000FF"/>
              </a:solidFill>
            </a:endParaRPr>
          </a:p>
          <a:p>
            <a:pPr marL="285750" indent="-285750" algn="just">
              <a:spcBef>
                <a:spcPts val="600"/>
              </a:spcBef>
              <a:buClr>
                <a:srgbClr val="0000FF"/>
              </a:buClr>
              <a:buSzPct val="140000"/>
              <a:buFont typeface="Arial"/>
              <a:buChar char="•"/>
            </a:pPr>
            <a:r>
              <a:rPr lang="es-ES" dirty="0" smtClean="0"/>
              <a:t>Identificación </a:t>
            </a:r>
            <a:r>
              <a:rPr lang="es-ES" dirty="0"/>
              <a:t>de las corrientes </a:t>
            </a:r>
            <a:r>
              <a:rPr lang="es-ES" dirty="0" smtClean="0"/>
              <a:t>residuales.</a:t>
            </a:r>
            <a:endParaRPr lang="es-ES" dirty="0"/>
          </a:p>
          <a:p>
            <a:pPr marL="285750" indent="-285750" algn="just">
              <a:buClr>
                <a:srgbClr val="0000FF"/>
              </a:buClr>
              <a:buSzPct val="140000"/>
              <a:buFont typeface="Arial"/>
              <a:buChar char="•"/>
            </a:pPr>
            <a:r>
              <a:rPr lang="en-GB" dirty="0" err="1" smtClean="0"/>
              <a:t>Causas</a:t>
            </a:r>
            <a:r>
              <a:rPr lang="en-GB" dirty="0" smtClean="0"/>
              <a:t> </a:t>
            </a:r>
            <a:r>
              <a:rPr lang="en-GB" dirty="0"/>
              <a:t>de </a:t>
            </a:r>
            <a:r>
              <a:rPr lang="en-GB" dirty="0" err="1"/>
              <a:t>su</a:t>
            </a:r>
            <a:r>
              <a:rPr lang="en-GB" dirty="0"/>
              <a:t> </a:t>
            </a:r>
            <a:r>
              <a:rPr lang="en-GB" dirty="0" err="1" smtClean="0"/>
              <a:t>generación</a:t>
            </a:r>
            <a:r>
              <a:rPr lang="en-GB" dirty="0" smtClean="0"/>
              <a:t>.</a:t>
            </a:r>
            <a:endParaRPr lang="en-GB" dirty="0"/>
          </a:p>
          <a:p>
            <a:pPr marL="285750" indent="-285750" algn="just">
              <a:buClr>
                <a:srgbClr val="0000FF"/>
              </a:buClr>
              <a:buSzPct val="140000"/>
              <a:buFont typeface="Arial"/>
              <a:buChar char="•"/>
            </a:pPr>
            <a:r>
              <a:rPr lang="es-ES" dirty="0" smtClean="0"/>
              <a:t>Cuantificación </a:t>
            </a:r>
            <a:r>
              <a:rPr lang="es-ES" dirty="0"/>
              <a:t>de los residuos </a:t>
            </a:r>
            <a:r>
              <a:rPr lang="es-ES" dirty="0" smtClean="0"/>
              <a:t>generados.</a:t>
            </a:r>
            <a:endParaRPr lang="es-ES" dirty="0"/>
          </a:p>
          <a:p>
            <a:pPr marL="285750" indent="-285750" algn="just">
              <a:buClr>
                <a:srgbClr val="0000FF"/>
              </a:buClr>
              <a:buSzPct val="140000"/>
              <a:buFont typeface="Arial"/>
              <a:buChar char="•"/>
            </a:pPr>
            <a:r>
              <a:rPr lang="es-ES" dirty="0" smtClean="0"/>
              <a:t>Establecimiento </a:t>
            </a:r>
            <a:r>
              <a:rPr lang="es-ES" dirty="0"/>
              <a:t>de indicadores (ratios de producción del residuo en función </a:t>
            </a:r>
            <a:r>
              <a:rPr lang="es-ES" dirty="0" smtClean="0"/>
              <a:t>de </a:t>
            </a:r>
            <a:r>
              <a:rPr lang="en-GB" dirty="0" err="1" smtClean="0"/>
              <a:t>una</a:t>
            </a:r>
            <a:r>
              <a:rPr lang="en-GB" dirty="0" smtClean="0"/>
              <a:t> </a:t>
            </a:r>
            <a:r>
              <a:rPr lang="en-GB" dirty="0" err="1"/>
              <a:t>unidad</a:t>
            </a:r>
            <a:r>
              <a:rPr lang="en-GB" dirty="0"/>
              <a:t> de </a:t>
            </a:r>
            <a:r>
              <a:rPr lang="en-GB" dirty="0" err="1" smtClean="0"/>
              <a:t>producción</a:t>
            </a:r>
            <a:r>
              <a:rPr lang="en-GB" dirty="0" smtClean="0"/>
              <a:t>).</a:t>
            </a:r>
            <a:endParaRPr lang="en-GB" dirty="0"/>
          </a:p>
          <a:p>
            <a:pPr marL="285750" indent="-285750" algn="just">
              <a:buClr>
                <a:srgbClr val="0000FF"/>
              </a:buClr>
              <a:buSzPct val="140000"/>
              <a:buFont typeface="Arial"/>
              <a:buChar char="•"/>
            </a:pPr>
            <a:r>
              <a:rPr lang="es-ES" dirty="0" smtClean="0"/>
              <a:t>Gestión </a:t>
            </a:r>
            <a:r>
              <a:rPr lang="es-ES" dirty="0"/>
              <a:t>actual de los residuos </a:t>
            </a:r>
            <a:r>
              <a:rPr lang="es-ES" dirty="0" smtClean="0"/>
              <a:t>peligrosos.</a:t>
            </a:r>
            <a:endParaRPr lang="es-ES" dirty="0"/>
          </a:p>
          <a:p>
            <a:pPr marL="285750" indent="-285750" algn="just">
              <a:buClr>
                <a:srgbClr val="0000FF"/>
              </a:buClr>
              <a:buSzPct val="140000"/>
              <a:buFont typeface="Arial"/>
              <a:buChar char="•"/>
            </a:pPr>
            <a:r>
              <a:rPr lang="es-ES" dirty="0" smtClean="0"/>
              <a:t>Destino </a:t>
            </a:r>
            <a:r>
              <a:rPr lang="es-ES" dirty="0"/>
              <a:t>final de los residuos </a:t>
            </a:r>
            <a:r>
              <a:rPr lang="es-ES" dirty="0" smtClean="0"/>
              <a:t>peligrosos.</a:t>
            </a:r>
            <a:endParaRPr lang="es-ES" dirty="0"/>
          </a:p>
          <a:p>
            <a:pPr marL="285750" indent="-285750" algn="just">
              <a:buClr>
                <a:srgbClr val="0000FF"/>
              </a:buClr>
              <a:buSzPct val="140000"/>
              <a:buFont typeface="Arial"/>
              <a:buChar char="•"/>
            </a:pPr>
            <a:r>
              <a:rPr lang="es-ES" dirty="0" smtClean="0"/>
              <a:t>Coste </a:t>
            </a:r>
            <a:r>
              <a:rPr lang="es-ES" dirty="0"/>
              <a:t>asociado a la gestión de residuos </a:t>
            </a:r>
            <a:r>
              <a:rPr lang="es-ES" dirty="0" smtClean="0"/>
              <a:t>peligrosos.</a:t>
            </a:r>
            <a:endParaRPr lang="es-ES" dirty="0"/>
          </a:p>
          <a:p>
            <a:pPr marL="285750" indent="-285750" algn="just">
              <a:buClr>
                <a:srgbClr val="0000FF"/>
              </a:buClr>
              <a:buSzPct val="140000"/>
              <a:buFont typeface="Arial"/>
              <a:buChar char="•"/>
            </a:pPr>
            <a:r>
              <a:rPr lang="en-GB" dirty="0" err="1" smtClean="0"/>
              <a:t>Problemática</a:t>
            </a:r>
            <a:r>
              <a:rPr lang="en-GB" dirty="0" smtClean="0"/>
              <a:t> </a:t>
            </a:r>
            <a:r>
              <a:rPr lang="en-GB" dirty="0"/>
              <a:t>(legal, </a:t>
            </a:r>
            <a:r>
              <a:rPr lang="en-GB" dirty="0" err="1"/>
              <a:t>quejas</a:t>
            </a:r>
            <a:r>
              <a:rPr lang="en-GB" dirty="0"/>
              <a:t>, </a:t>
            </a:r>
            <a:r>
              <a:rPr lang="en-GB" dirty="0" err="1" smtClean="0"/>
              <a:t>infraestructuras</a:t>
            </a:r>
            <a:r>
              <a:rPr lang="en-GB" dirty="0" smtClean="0"/>
              <a:t> .</a:t>
            </a:r>
            <a:r>
              <a:rPr lang="en-GB" dirty="0"/>
              <a:t>..</a:t>
            </a:r>
            <a:r>
              <a:rPr lang="en-GB" dirty="0" smtClean="0"/>
              <a:t>).</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
          <p:cNvSpPr>
            <a:spLocks noChangeShapeType="1"/>
          </p:cNvSpPr>
          <p:nvPr/>
        </p:nvSpPr>
        <p:spPr bwMode="auto">
          <a:xfrm>
            <a:off x="533400" y="838200"/>
            <a:ext cx="7848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3" name="Text Box 3"/>
          <p:cNvSpPr txBox="1">
            <a:spLocks noChangeArrowheads="1"/>
          </p:cNvSpPr>
          <p:nvPr/>
        </p:nvSpPr>
        <p:spPr bwMode="auto">
          <a:xfrm>
            <a:off x="1447800" y="2286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a:t>
            </a:r>
            <a:endParaRPr lang="es-ES" sz="2800" b="1" dirty="0">
              <a:solidFill>
                <a:srgbClr val="CC0000"/>
              </a:solidFill>
            </a:endParaRPr>
          </a:p>
        </p:txBody>
      </p:sp>
      <p:sp>
        <p:nvSpPr>
          <p:cNvPr id="4" name="3 Rectángulo"/>
          <p:cNvSpPr/>
          <p:nvPr/>
        </p:nvSpPr>
        <p:spPr>
          <a:xfrm>
            <a:off x="914400" y="1066800"/>
            <a:ext cx="6934200"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177800"/>
            <a:r>
              <a:rPr lang="es-ES" sz="2400" b="1" dirty="0">
                <a:solidFill>
                  <a:srgbClr val="3366FF"/>
                </a:solidFill>
              </a:rPr>
              <a:t>2. Fichas de procesos e inventarios de residuos</a:t>
            </a:r>
            <a:endParaRPr lang="en-GB" sz="2400" b="1" dirty="0">
              <a:solidFill>
                <a:srgbClr val="3366FF"/>
              </a:solidFill>
            </a:endParaRPr>
          </a:p>
        </p:txBody>
      </p:sp>
      <p:sp>
        <p:nvSpPr>
          <p:cNvPr id="6" name="5 Rectángulo redondeado"/>
          <p:cNvSpPr/>
          <p:nvPr/>
        </p:nvSpPr>
        <p:spPr>
          <a:xfrm>
            <a:off x="609600" y="1752600"/>
            <a:ext cx="7467600" cy="3962400"/>
          </a:xfrm>
          <a:prstGeom prst="roundRect">
            <a:avLst/>
          </a:prstGeom>
          <a:solidFill>
            <a:srgbClr val="F4EBB8"/>
          </a:solidFill>
          <a:ln w="57150" cmpd="sng">
            <a:solidFill>
              <a:srgbClr val="FFE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sp>
        <p:nvSpPr>
          <p:cNvPr id="9"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17</a:t>
            </a:fld>
            <a:endParaRPr lang="eu-ES" sz="1600" dirty="0">
              <a:latin typeface="Arial" charset="0"/>
              <a:cs typeface="Arial" charset="0"/>
            </a:endParaRPr>
          </a:p>
        </p:txBody>
      </p:sp>
      <p:pic>
        <p:nvPicPr>
          <p:cNvPr id="10"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
        <p:nvSpPr>
          <p:cNvPr id="11" name="4 Rectángulo"/>
          <p:cNvSpPr/>
          <p:nvPr/>
        </p:nvSpPr>
        <p:spPr>
          <a:xfrm>
            <a:off x="762000" y="1981200"/>
            <a:ext cx="7086600" cy="3447098"/>
          </a:xfrm>
          <a:prstGeom prst="rect">
            <a:avLst/>
          </a:prstGeom>
        </p:spPr>
        <p:txBody>
          <a:bodyPr wrap="square">
            <a:spAutoFit/>
          </a:bodyPr>
          <a:lstStyle/>
          <a:p>
            <a:pPr marL="285750" indent="-285750" algn="just">
              <a:spcBef>
                <a:spcPts val="1200"/>
              </a:spcBef>
              <a:buClr>
                <a:srgbClr val="0000FF"/>
              </a:buClr>
              <a:buSzPct val="161000"/>
              <a:buFont typeface="Arial"/>
              <a:buChar char="•"/>
            </a:pPr>
            <a:r>
              <a:rPr lang="es-ES" dirty="0"/>
              <a:t>Para hacer las </a:t>
            </a:r>
            <a:r>
              <a:rPr lang="es-ES" b="1" dirty="0">
                <a:solidFill>
                  <a:srgbClr val="0000FF"/>
                </a:solidFill>
              </a:rPr>
              <a:t>fichas</a:t>
            </a:r>
            <a:r>
              <a:rPr lang="es-ES" dirty="0"/>
              <a:t> se representan mediante </a:t>
            </a:r>
            <a:r>
              <a:rPr lang="es-ES" b="1" dirty="0">
                <a:solidFill>
                  <a:srgbClr val="0000FF"/>
                </a:solidFill>
              </a:rPr>
              <a:t>diagramas de flujo los procesos productivos y auxiliares y las entradas y salidas cuantificadas</a:t>
            </a:r>
            <a:r>
              <a:rPr lang="es-ES" dirty="0"/>
              <a:t>.</a:t>
            </a:r>
          </a:p>
          <a:p>
            <a:pPr marL="285750" indent="-285750" algn="just">
              <a:spcBef>
                <a:spcPts val="1200"/>
              </a:spcBef>
              <a:buClr>
                <a:srgbClr val="0000FF"/>
              </a:buClr>
              <a:buSzPct val="161000"/>
              <a:buFont typeface="Arial"/>
              <a:buChar char="•"/>
            </a:pPr>
            <a:r>
              <a:rPr lang="es-ES" dirty="0"/>
              <a:t>Además de calcular la cantidad total de cada residuo, hay que buscar una unidad de referencia (</a:t>
            </a:r>
            <a:r>
              <a:rPr lang="es-ES" b="1" dirty="0">
                <a:solidFill>
                  <a:srgbClr val="0000FF"/>
                </a:solidFill>
              </a:rPr>
              <a:t>indicador</a:t>
            </a:r>
            <a:r>
              <a:rPr lang="es-ES" dirty="0"/>
              <a:t>) que permita comparar la generación de los distintos residuos entre sí o del mismo residuo en distintos procesos.</a:t>
            </a:r>
          </a:p>
          <a:p>
            <a:pPr marL="285750" indent="-285750" algn="just">
              <a:spcBef>
                <a:spcPts val="1200"/>
              </a:spcBef>
              <a:buClr>
                <a:srgbClr val="0000FF"/>
              </a:buClr>
              <a:buSzPct val="161000"/>
              <a:buFont typeface="Arial"/>
              <a:buChar char="•"/>
            </a:pPr>
            <a:r>
              <a:rPr lang="es-ES" dirty="0" smtClean="0"/>
              <a:t>Finalmente, </a:t>
            </a:r>
            <a:r>
              <a:rPr lang="es-ES" b="1" dirty="0">
                <a:solidFill>
                  <a:srgbClr val="0000FF"/>
                </a:solidFill>
              </a:rPr>
              <a:t>se resumirá toda la información en un inventario </a:t>
            </a:r>
            <a:r>
              <a:rPr lang="es-ES" dirty="0"/>
              <a:t>que recogerá todos los datos de los que se dispone para cada residuo peligroso identificado de forma que se puedan establecer comparaciones entre los distintos residuos generados. </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40 Rectángulo redondeado"/>
          <p:cNvSpPr/>
          <p:nvPr/>
        </p:nvSpPr>
        <p:spPr>
          <a:xfrm>
            <a:off x="762000" y="381000"/>
            <a:ext cx="2731439" cy="609600"/>
          </a:xfrm>
          <a:prstGeom prst="roundRect">
            <a:avLst/>
          </a:prstGeom>
          <a:solidFill>
            <a:srgbClr val="00B05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smtClean="0"/>
              <a:t>                   </a:t>
            </a:r>
            <a:r>
              <a:rPr lang="es-ES" sz="2400" b="1" i="1" dirty="0" smtClean="0"/>
              <a:t>Ejemplo</a:t>
            </a:r>
            <a:endParaRPr lang="es-ES" sz="2400" b="1" i="1" dirty="0"/>
          </a:p>
        </p:txBody>
      </p:sp>
      <p:sp>
        <p:nvSpPr>
          <p:cNvPr id="7"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18</a:t>
            </a:fld>
            <a:endParaRPr lang="eu-ES" sz="1600" dirty="0">
              <a:latin typeface="Arial" charset="0"/>
              <a:cs typeface="Arial" charset="0"/>
            </a:endParaRPr>
          </a:p>
        </p:txBody>
      </p:sp>
      <p:sp>
        <p:nvSpPr>
          <p:cNvPr id="9" name="8 CuadroTexto"/>
          <p:cNvSpPr txBox="1"/>
          <p:nvPr/>
        </p:nvSpPr>
        <p:spPr>
          <a:xfrm>
            <a:off x="762000" y="2286000"/>
            <a:ext cx="4800600" cy="369332"/>
          </a:xfrm>
          <a:prstGeom prst="rect">
            <a:avLst/>
          </a:prstGeom>
          <a:solidFill>
            <a:srgbClr val="FFFFFF"/>
          </a:solidFill>
        </p:spPr>
        <p:txBody>
          <a:bodyPr wrap="square" rtlCol="0">
            <a:spAutoFit/>
          </a:bodyPr>
          <a:lstStyle/>
          <a:p>
            <a:pPr marL="88900"/>
            <a:r>
              <a:rPr lang="en-GB" b="1" dirty="0" smtClean="0"/>
              <a:t>Un </a:t>
            </a:r>
            <a:r>
              <a:rPr lang="en-GB" b="1" dirty="0" err="1" smtClean="0"/>
              <a:t>ejemplo</a:t>
            </a:r>
            <a:r>
              <a:rPr lang="en-GB" b="1" dirty="0" smtClean="0"/>
              <a:t> de </a:t>
            </a:r>
            <a:r>
              <a:rPr lang="en-GB" b="1" i="1" dirty="0" err="1">
                <a:solidFill>
                  <a:srgbClr val="AE03AD"/>
                </a:solidFill>
              </a:rPr>
              <a:t>F</a:t>
            </a:r>
            <a:r>
              <a:rPr lang="en-GB" b="1" i="1" dirty="0" err="1" smtClean="0">
                <a:solidFill>
                  <a:srgbClr val="AE03AD"/>
                </a:solidFill>
              </a:rPr>
              <a:t>icha</a:t>
            </a:r>
            <a:r>
              <a:rPr lang="en-GB" b="1" i="1" dirty="0" smtClean="0">
                <a:solidFill>
                  <a:srgbClr val="AE03AD"/>
                </a:solidFill>
              </a:rPr>
              <a:t> del </a:t>
            </a:r>
            <a:r>
              <a:rPr lang="en-GB" b="1" i="1" dirty="0" err="1">
                <a:solidFill>
                  <a:srgbClr val="AE03AD"/>
                </a:solidFill>
              </a:rPr>
              <a:t>P</a:t>
            </a:r>
            <a:r>
              <a:rPr lang="en-GB" b="1" i="1" dirty="0" err="1" smtClean="0">
                <a:solidFill>
                  <a:srgbClr val="AE03AD"/>
                </a:solidFill>
              </a:rPr>
              <a:t>roceso</a:t>
            </a:r>
            <a:r>
              <a:rPr lang="en-GB" b="1" i="1" dirty="0" smtClean="0">
                <a:solidFill>
                  <a:srgbClr val="AE03AD"/>
                </a:solidFill>
              </a:rPr>
              <a:t> </a:t>
            </a:r>
            <a:r>
              <a:rPr lang="en-GB" b="1" dirty="0" err="1" smtClean="0"/>
              <a:t>podría</a:t>
            </a:r>
            <a:r>
              <a:rPr lang="en-GB" b="1" dirty="0" smtClean="0"/>
              <a:t> </a:t>
            </a:r>
            <a:r>
              <a:rPr lang="en-GB" b="1" dirty="0" err="1" smtClean="0"/>
              <a:t>ser</a:t>
            </a:r>
            <a:r>
              <a:rPr lang="en-GB" b="1" dirty="0" smtClean="0"/>
              <a:t> : </a:t>
            </a:r>
            <a:endParaRPr lang="en-GB" b="1" dirty="0"/>
          </a:p>
        </p:txBody>
      </p:sp>
      <p:sp>
        <p:nvSpPr>
          <p:cNvPr id="21505" name="Rectangle 1"/>
          <p:cNvSpPr>
            <a:spLocks noChangeArrowheads="1"/>
          </p:cNvSpPr>
          <p:nvPr/>
        </p:nvSpPr>
        <p:spPr bwMode="auto">
          <a:xfrm>
            <a:off x="609600" y="6062940"/>
            <a:ext cx="7391400" cy="649409"/>
          </a:xfrm>
          <a:prstGeom prst="rect">
            <a:avLst/>
          </a:prstGeom>
          <a:solidFill>
            <a:srgbClr val="FFFFFF"/>
          </a:solidFill>
          <a:ln w="9525">
            <a:solidFill>
              <a:schemeClr val="tx1">
                <a:lumMod val="50000"/>
                <a:lumOff val="50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88900" marR="0" lvl="0" algn="l" defTabSz="914400" rtl="0" eaLnBrk="1" fontAlgn="base" latinLnBrk="0" hangingPunct="1">
              <a:lnSpc>
                <a:spcPct val="90000"/>
              </a:lnSpc>
              <a:spcBef>
                <a:spcPct val="0"/>
              </a:spcBef>
              <a:spcAft>
                <a:spcPct val="0"/>
              </a:spcAft>
              <a:buClrTx/>
              <a:buSzTx/>
              <a:buFontTx/>
              <a:buNone/>
              <a:tabLst/>
            </a:pPr>
            <a:r>
              <a:rPr kumimoji="0" lang="es-ES" sz="1600" b="0" i="1"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(1)</a:t>
            </a:r>
            <a:r>
              <a:rPr kumimoji="0" lang="es-ES"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s-ES" sz="12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Indicar si hay algún </a:t>
            </a:r>
            <a:r>
              <a:rPr kumimoji="0" lang="es-ES" sz="1200" b="1"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pretratamiento</a:t>
            </a:r>
            <a:r>
              <a:rPr kumimoji="0" lang="es-ES" sz="12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destino final…</a:t>
            </a:r>
            <a:endParaRPr kumimoji="0" lang="es-ES" sz="1200" b="1" i="1" u="none" strike="noStrike" cap="none" normalizeH="0" baseline="0" dirty="0" smtClean="0">
              <a:ln>
                <a:noFill/>
              </a:ln>
              <a:solidFill>
                <a:schemeClr val="tx1"/>
              </a:solidFill>
              <a:effectLst/>
              <a:latin typeface="Arial" pitchFamily="34" charset="0"/>
            </a:endParaRPr>
          </a:p>
          <a:p>
            <a:pPr marL="88900" fontAlgn="base">
              <a:lnSpc>
                <a:spcPct val="90000"/>
              </a:lnSpc>
              <a:spcBef>
                <a:spcPct val="0"/>
              </a:spcBef>
              <a:spcAft>
                <a:spcPct val="0"/>
              </a:spcAft>
            </a:pPr>
            <a:r>
              <a:rPr kumimoji="0" lang="es-ES" sz="1600" b="0" i="1"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a:t>
            </a:r>
            <a:r>
              <a:rPr kumimoji="0" lang="es-ES"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lang="es-ES" sz="1200" b="1" i="1" dirty="0">
                <a:latin typeface="Calibri" pitchFamily="34" charset="0"/>
                <a:ea typeface="Calibri" pitchFamily="34" charset="0"/>
                <a:cs typeface="Times New Roman" pitchFamily="18" charset="0"/>
              </a:rPr>
              <a:t>Indicar si genera en condiciones N: </a:t>
            </a:r>
            <a:r>
              <a:rPr lang="es-ES" sz="1200" b="1" i="1" dirty="0" smtClean="0">
                <a:latin typeface="Calibri" pitchFamily="34" charset="0"/>
                <a:ea typeface="Calibri" pitchFamily="34" charset="0"/>
                <a:cs typeface="Times New Roman" pitchFamily="18" charset="0"/>
              </a:rPr>
              <a:t>normales, </a:t>
            </a:r>
            <a:r>
              <a:rPr lang="es-ES" sz="1200" b="1" i="1" dirty="0">
                <a:latin typeface="Calibri" pitchFamily="34" charset="0"/>
                <a:ea typeface="Calibri" pitchFamily="34" charset="0"/>
                <a:cs typeface="Times New Roman" pitchFamily="18" charset="0"/>
              </a:rPr>
              <a:t>A: anormales (paradas puestas en marcha, limpiezas</a:t>
            </a:r>
            <a:r>
              <a:rPr lang="es-ES" sz="1200" b="1" i="1" dirty="0" smtClean="0">
                <a:latin typeface="Calibri" pitchFamily="34" charset="0"/>
                <a:ea typeface="Calibri" pitchFamily="34" charset="0"/>
                <a:cs typeface="Times New Roman" pitchFamily="18" charset="0"/>
              </a:rPr>
              <a:t>), </a:t>
            </a:r>
            <a:r>
              <a:rPr lang="es-ES" sz="1200" b="1" i="1" dirty="0">
                <a:latin typeface="Calibri" pitchFamily="34" charset="0"/>
                <a:ea typeface="Calibri" pitchFamily="34" charset="0"/>
                <a:cs typeface="Times New Roman" pitchFamily="18" charset="0"/>
              </a:rPr>
              <a:t>de E: emergencias (derrames, fugas)</a:t>
            </a:r>
          </a:p>
        </p:txBody>
      </p:sp>
      <p:graphicFrame>
        <p:nvGraphicFramePr>
          <p:cNvPr id="11" name="10 Tabla"/>
          <p:cNvGraphicFramePr>
            <a:graphicFrameLocks noGrp="1"/>
          </p:cNvGraphicFramePr>
          <p:nvPr>
            <p:extLst>
              <p:ext uri="{D42A27DB-BD31-4B8C-83A1-F6EECF244321}">
                <p14:modId xmlns:p14="http://schemas.microsoft.com/office/powerpoint/2010/main" xmlns="" val="3965256589"/>
              </p:ext>
            </p:extLst>
          </p:nvPr>
        </p:nvGraphicFramePr>
        <p:xfrm>
          <a:off x="609600" y="2895600"/>
          <a:ext cx="7391399" cy="2966664"/>
        </p:xfrm>
        <a:graphic>
          <a:graphicData uri="http://schemas.openxmlformats.org/drawingml/2006/table">
            <a:tbl>
              <a:tblPr/>
              <a:tblGrid>
                <a:gridCol w="884394"/>
                <a:gridCol w="1706406"/>
                <a:gridCol w="1066800"/>
                <a:gridCol w="838200"/>
                <a:gridCol w="990600"/>
                <a:gridCol w="1066800"/>
                <a:gridCol w="838199"/>
              </a:tblGrid>
              <a:tr h="401632">
                <a:tc gridSpan="7">
                  <a:txBody>
                    <a:bodyPr/>
                    <a:lstStyle/>
                    <a:p>
                      <a:pPr algn="ctr">
                        <a:lnSpc>
                          <a:spcPct val="115000"/>
                        </a:lnSpc>
                        <a:spcAft>
                          <a:spcPts val="0"/>
                        </a:spcAft>
                      </a:pPr>
                      <a:r>
                        <a:rPr lang="es-ES" sz="1800" b="1" dirty="0">
                          <a:solidFill>
                            <a:srgbClr val="0000FF"/>
                          </a:solidFill>
                          <a:latin typeface="Calibri"/>
                          <a:ea typeface="Calibri"/>
                          <a:cs typeface="Times New Roman"/>
                        </a:rPr>
                        <a:t>Ficha de proceso nº P4</a:t>
                      </a:r>
                    </a:p>
                  </a:txBody>
                  <a:tcPr marL="68580" marR="68580" marT="0" marB="0" anchor="ctr">
                    <a:lnL w="38100" cap="flat" cmpd="sng" algn="ctr">
                      <a:solidFill>
                        <a:srgbClr val="3366FF"/>
                      </a:solidFill>
                      <a:prstDash val="solid"/>
                      <a:round/>
                      <a:headEnd type="none" w="med" len="med"/>
                      <a:tailEnd type="none" w="med" len="med"/>
                    </a:lnL>
                    <a:lnR w="38100" cap="flat" cmpd="sng" algn="ctr">
                      <a:solidFill>
                        <a:srgbClr val="3366FF"/>
                      </a:solidFill>
                      <a:prstDash val="solid"/>
                      <a:round/>
                      <a:headEnd type="none" w="med" len="med"/>
                      <a:tailEnd type="none" w="med" len="med"/>
                    </a:lnR>
                    <a:lnT w="38100" cap="flat" cmpd="sng" algn="ctr">
                      <a:solidFill>
                        <a:srgbClr val="3366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511384">
                <a:tc>
                  <a:txBody>
                    <a:bodyPr/>
                    <a:lstStyle/>
                    <a:p>
                      <a:pPr algn="ctr">
                        <a:lnSpc>
                          <a:spcPct val="90000"/>
                        </a:lnSpc>
                        <a:spcAft>
                          <a:spcPts val="0"/>
                        </a:spcAft>
                      </a:pPr>
                      <a:r>
                        <a:rPr lang="es-ES" sz="1400" b="1" dirty="0">
                          <a:solidFill>
                            <a:srgbClr val="0000FF"/>
                          </a:solidFill>
                          <a:latin typeface="Calibri"/>
                          <a:ea typeface="Calibri"/>
                          <a:cs typeface="Times New Roman"/>
                        </a:rPr>
                        <a:t>Proceso: inyección</a:t>
                      </a:r>
                    </a:p>
                  </a:txBody>
                  <a:tcPr marL="68580" marR="68580" marT="0" marB="0" anchor="ctr">
                    <a:lnL w="38100" cap="flat" cmpd="sng" algn="ctr">
                      <a:solidFill>
                        <a:srgbClr val="3366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gridSpan="6">
                  <a:txBody>
                    <a:bodyPr/>
                    <a:lstStyle/>
                    <a:p>
                      <a:pPr algn="ctr">
                        <a:lnSpc>
                          <a:spcPct val="115000"/>
                        </a:lnSpc>
                        <a:spcAft>
                          <a:spcPts val="0"/>
                        </a:spcAft>
                      </a:pPr>
                      <a:r>
                        <a:rPr lang="es-ES" sz="1600" b="1" dirty="0">
                          <a:solidFill>
                            <a:srgbClr val="0000FF"/>
                          </a:solidFill>
                          <a:latin typeface="Calibri"/>
                          <a:ea typeface="Calibri"/>
                          <a:cs typeface="Times New Roman"/>
                        </a:rPr>
                        <a:t>Unidad de referencia: </a:t>
                      </a:r>
                      <a:r>
                        <a:rPr lang="es-ES" sz="1600" b="1" dirty="0" smtClean="0">
                          <a:solidFill>
                            <a:srgbClr val="0000FF"/>
                          </a:solidFill>
                          <a:latin typeface="Calibri"/>
                          <a:ea typeface="Calibri"/>
                          <a:cs typeface="Times New Roman"/>
                        </a:rPr>
                        <a:t>kg </a:t>
                      </a:r>
                      <a:r>
                        <a:rPr lang="es-ES" sz="1600" b="1" dirty="0">
                          <a:solidFill>
                            <a:srgbClr val="0000FF"/>
                          </a:solidFill>
                          <a:latin typeface="Calibri"/>
                          <a:ea typeface="Calibri"/>
                          <a:cs typeface="Times New Roman"/>
                        </a:rPr>
                        <a:t>de residuo x 100/nº de piezas trabajadas</a:t>
                      </a: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3366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513412">
                <a:tc rowSpan="4">
                  <a:txBody>
                    <a:bodyPr/>
                    <a:lstStyle/>
                    <a:p>
                      <a:pPr algn="ctr">
                        <a:lnSpc>
                          <a:spcPct val="115000"/>
                        </a:lnSpc>
                        <a:spcAft>
                          <a:spcPts val="0"/>
                        </a:spcAft>
                      </a:pPr>
                      <a:endParaRPr lang="es-ES" sz="1100" dirty="0">
                        <a:latin typeface="Calibri"/>
                        <a:ea typeface="Calibri"/>
                        <a:cs typeface="Times New Roman"/>
                      </a:endParaRPr>
                    </a:p>
                  </a:txBody>
                  <a:tcPr marL="68580" marR="68580" marT="0" marB="0" anchor="ctr">
                    <a:lnL w="38100" cap="flat" cmpd="sng" algn="ctr">
                      <a:solidFill>
                        <a:srgbClr val="3366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3366FF"/>
                      </a:solidFill>
                      <a:prstDash val="solid"/>
                      <a:round/>
                      <a:headEnd type="none" w="med" len="med"/>
                      <a:tailEnd type="none" w="med" len="med"/>
                    </a:lnB>
                  </a:tcPr>
                </a:tc>
                <a:tc>
                  <a:txBody>
                    <a:bodyPr/>
                    <a:lstStyle/>
                    <a:p>
                      <a:pPr algn="ctr">
                        <a:lnSpc>
                          <a:spcPct val="90000"/>
                        </a:lnSpc>
                        <a:spcAft>
                          <a:spcPts val="0"/>
                        </a:spcAft>
                      </a:pPr>
                      <a:r>
                        <a:rPr lang="es-ES" sz="1400" b="1" dirty="0">
                          <a:solidFill>
                            <a:srgbClr val="0000FF"/>
                          </a:solidFill>
                          <a:latin typeface="Calibri"/>
                          <a:ea typeface="Calibri"/>
                          <a:cs typeface="Times New Roman"/>
                        </a:rPr>
                        <a:t>Residuo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90000"/>
                        </a:lnSpc>
                        <a:spcAft>
                          <a:spcPts val="0"/>
                        </a:spcAft>
                      </a:pPr>
                      <a:r>
                        <a:rPr lang="es-ES" sz="1400" b="1" dirty="0" smtClean="0">
                          <a:solidFill>
                            <a:srgbClr val="0000FF"/>
                          </a:solidFill>
                          <a:latin typeface="Calibri"/>
                          <a:ea typeface="Calibri"/>
                          <a:cs typeface="Times New Roman"/>
                        </a:rPr>
                        <a:t>LER</a:t>
                      </a:r>
                      <a:endParaRPr lang="es-ES" sz="1400" b="1" dirty="0">
                        <a:solidFill>
                          <a:srgbClr val="0000FF"/>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90000"/>
                        </a:lnSpc>
                        <a:spcAft>
                          <a:spcPts val="0"/>
                        </a:spcAft>
                      </a:pPr>
                      <a:r>
                        <a:rPr lang="es-ES" sz="1400" b="1" dirty="0">
                          <a:solidFill>
                            <a:srgbClr val="0000FF"/>
                          </a:solidFill>
                          <a:latin typeface="Calibri"/>
                          <a:ea typeface="Calibri"/>
                          <a:cs typeface="Times New Roman"/>
                        </a:rPr>
                        <a:t>Cantidad anual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90000"/>
                        </a:lnSpc>
                        <a:spcAft>
                          <a:spcPts val="0"/>
                        </a:spcAft>
                      </a:pPr>
                      <a:r>
                        <a:rPr lang="es-ES" sz="1400" b="1" dirty="0">
                          <a:solidFill>
                            <a:srgbClr val="0000FF"/>
                          </a:solidFill>
                          <a:latin typeface="Calibri"/>
                          <a:ea typeface="Calibri"/>
                          <a:cs typeface="Times New Roman"/>
                        </a:rPr>
                        <a:t>Gestión </a:t>
                      </a:r>
                      <a:r>
                        <a:rPr lang="es-ES" sz="1400" b="1" baseline="30000" dirty="0">
                          <a:solidFill>
                            <a:srgbClr val="0000FF"/>
                          </a:solidFill>
                          <a:latin typeface="Calibri"/>
                          <a:ea typeface="Calibri"/>
                          <a:cs typeface="Times New Roman"/>
                        </a:rPr>
                        <a:t>(1)</a:t>
                      </a:r>
                      <a:endParaRPr lang="es-ES" sz="1400" b="1" dirty="0">
                        <a:solidFill>
                          <a:srgbClr val="0000FF"/>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00000"/>
                        </a:lnSpc>
                        <a:spcAft>
                          <a:spcPts val="0"/>
                        </a:spcAft>
                      </a:pPr>
                      <a:r>
                        <a:rPr lang="es-ES" sz="1400" b="1" dirty="0">
                          <a:solidFill>
                            <a:srgbClr val="0000FF"/>
                          </a:solidFill>
                          <a:latin typeface="Calibri"/>
                          <a:ea typeface="Calibri"/>
                          <a:cs typeface="Times New Roman"/>
                        </a:rPr>
                        <a:t>Condiciones </a:t>
                      </a:r>
                      <a:r>
                        <a:rPr lang="es-ES" sz="1400" b="1" baseline="30000" dirty="0">
                          <a:solidFill>
                            <a:srgbClr val="0000FF"/>
                          </a:solidFill>
                          <a:latin typeface="Calibri"/>
                          <a:ea typeface="Calibri"/>
                          <a:cs typeface="Times New Roman"/>
                        </a:rPr>
                        <a:t>(2)</a:t>
                      </a:r>
                      <a:endParaRPr lang="es-ES" sz="1400" b="1" dirty="0">
                        <a:solidFill>
                          <a:srgbClr val="0000FF"/>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90000"/>
                        </a:lnSpc>
                        <a:spcAft>
                          <a:spcPts val="0"/>
                        </a:spcAft>
                      </a:pPr>
                      <a:r>
                        <a:rPr lang="es-ES" sz="1400" b="1" dirty="0">
                          <a:solidFill>
                            <a:srgbClr val="0000FF"/>
                          </a:solidFill>
                          <a:latin typeface="Calibri"/>
                          <a:ea typeface="Calibri"/>
                          <a:cs typeface="Times New Roman"/>
                        </a:rPr>
                        <a:t>Indicador</a:t>
                      </a: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3366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r h="513412">
                <a:tc vMerge="1">
                  <a:txBody>
                    <a:bodyPr/>
                    <a:lstStyle/>
                    <a:p>
                      <a:endParaRPr lang="en-GB"/>
                    </a:p>
                  </a:txBody>
                  <a:tcPr/>
                </a:tc>
                <a:tc>
                  <a:txBody>
                    <a:bodyPr/>
                    <a:lstStyle/>
                    <a:p>
                      <a:pPr algn="ctr">
                        <a:lnSpc>
                          <a:spcPct val="90000"/>
                        </a:lnSpc>
                        <a:spcAft>
                          <a:spcPts val="0"/>
                        </a:spcAft>
                      </a:pPr>
                      <a:r>
                        <a:rPr lang="es-ES" sz="1400" b="1" dirty="0">
                          <a:latin typeface="Calibri"/>
                          <a:ea typeface="Calibri"/>
                          <a:cs typeface="Times New Roman"/>
                        </a:rPr>
                        <a:t>Aceite hidráulico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s-ES" sz="1400" b="1">
                          <a:latin typeface="Calibri"/>
                          <a:ea typeface="Calibri"/>
                          <a:cs typeface="Times New Roman"/>
                        </a:rPr>
                        <a:t>130110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s-ES" sz="1400" b="1">
                          <a:latin typeface="Calibri"/>
                          <a:ea typeface="Calibri"/>
                          <a:cs typeface="Times New Roman"/>
                        </a:rPr>
                        <a:t>1.200 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s-ES" sz="1400" b="1" dirty="0">
                          <a:latin typeface="Calibri"/>
                          <a:ea typeface="Calibri"/>
                          <a:cs typeface="Times New Roman"/>
                        </a:rPr>
                        <a:t>Gestor autorizado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s-ES" sz="1400" b="1">
                          <a:latin typeface="Calibri"/>
                          <a:ea typeface="Calibri"/>
                          <a:cs typeface="Times New Roman"/>
                        </a:rPr>
                        <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s-ES" sz="1400" b="1">
                          <a:latin typeface="Calibri"/>
                          <a:ea typeface="Calibri"/>
                          <a:cs typeface="Times New Roman"/>
                        </a:rPr>
                        <a:t>12</a:t>
                      </a: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3366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412">
                <a:tc vMerge="1">
                  <a:txBody>
                    <a:bodyPr/>
                    <a:lstStyle/>
                    <a:p>
                      <a:endParaRPr lang="en-GB"/>
                    </a:p>
                  </a:txBody>
                  <a:tcPr/>
                </a:tc>
                <a:tc>
                  <a:txBody>
                    <a:bodyPr/>
                    <a:lstStyle/>
                    <a:p>
                      <a:pPr algn="ctr">
                        <a:lnSpc>
                          <a:spcPct val="90000"/>
                        </a:lnSpc>
                        <a:spcAft>
                          <a:spcPts val="0"/>
                        </a:spcAft>
                      </a:pPr>
                      <a:r>
                        <a:rPr lang="es-ES" sz="1400" b="1" dirty="0">
                          <a:latin typeface="Calibri"/>
                          <a:ea typeface="Calibri"/>
                          <a:cs typeface="Times New Roman"/>
                        </a:rPr>
                        <a:t>Trapos/serrín sucio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s-ES" sz="1400" b="1">
                          <a:latin typeface="Calibri"/>
                          <a:ea typeface="Calibri"/>
                          <a:cs typeface="Times New Roman"/>
                        </a:rPr>
                        <a:t>150202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s-ES" sz="1400" b="1" dirty="0">
                          <a:latin typeface="Calibri"/>
                          <a:ea typeface="Calibri"/>
                          <a:cs typeface="Times New Roman"/>
                        </a:rPr>
                        <a:t>80 </a:t>
                      </a:r>
                      <a:r>
                        <a:rPr lang="es-ES" sz="1400" b="1" dirty="0" smtClean="0">
                          <a:latin typeface="Calibri"/>
                          <a:ea typeface="Calibri"/>
                          <a:cs typeface="Times New Roman"/>
                        </a:rPr>
                        <a:t>kg</a:t>
                      </a:r>
                      <a:endParaRPr lang="es-E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s-ES" sz="1400" b="1">
                          <a:latin typeface="Calibri"/>
                          <a:ea typeface="Calibri"/>
                          <a:cs typeface="Times New Roman"/>
                        </a:rPr>
                        <a:t>Gestor autorizado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s-ES" sz="1400" b="1">
                          <a:latin typeface="Calibri"/>
                          <a:ea typeface="Calibri"/>
                          <a:cs typeface="Times New Roman"/>
                        </a:rPr>
                        <a:t>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0000"/>
                        </a:lnSpc>
                        <a:spcAft>
                          <a:spcPts val="0"/>
                        </a:spcAft>
                      </a:pPr>
                      <a:r>
                        <a:rPr lang="es-ES" sz="1400" b="1">
                          <a:latin typeface="Calibri"/>
                          <a:ea typeface="Calibri"/>
                          <a:cs typeface="Times New Roman"/>
                        </a:rPr>
                        <a:t>0,8</a:t>
                      </a: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3366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412">
                <a:tc vMerge="1">
                  <a:txBody>
                    <a:bodyPr/>
                    <a:lstStyle/>
                    <a:p>
                      <a:endParaRPr lang="en-GB"/>
                    </a:p>
                  </a:txBody>
                  <a:tcPr/>
                </a:tc>
                <a:tc>
                  <a:txBody>
                    <a:bodyPr/>
                    <a:lstStyle/>
                    <a:p>
                      <a:pPr algn="ctr">
                        <a:lnSpc>
                          <a:spcPct val="90000"/>
                        </a:lnSpc>
                        <a:spcAft>
                          <a:spcPts val="0"/>
                        </a:spcAft>
                      </a:pPr>
                      <a:r>
                        <a:rPr lang="es-ES" sz="1400" b="1" dirty="0">
                          <a:latin typeface="Calibri"/>
                          <a:ea typeface="Calibri"/>
                          <a:cs typeface="Times New Roman"/>
                        </a:rPr>
                        <a:t>Envases productos peligrosos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3366FF"/>
                      </a:solidFill>
                      <a:prstDash val="solid"/>
                      <a:round/>
                      <a:headEnd type="none" w="med" len="med"/>
                      <a:tailEnd type="none" w="med" len="med"/>
                    </a:lnB>
                  </a:tcPr>
                </a:tc>
                <a:tc>
                  <a:txBody>
                    <a:bodyPr/>
                    <a:lstStyle/>
                    <a:p>
                      <a:pPr algn="ctr">
                        <a:lnSpc>
                          <a:spcPct val="90000"/>
                        </a:lnSpc>
                        <a:spcAft>
                          <a:spcPts val="0"/>
                        </a:spcAft>
                      </a:pPr>
                      <a:r>
                        <a:rPr lang="es-ES" sz="1400" b="1" dirty="0">
                          <a:latin typeface="Calibri"/>
                          <a:ea typeface="Calibri"/>
                          <a:cs typeface="Times New Roman"/>
                        </a:rPr>
                        <a:t>150110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3366FF"/>
                      </a:solidFill>
                      <a:prstDash val="solid"/>
                      <a:round/>
                      <a:headEnd type="none" w="med" len="med"/>
                      <a:tailEnd type="none" w="med" len="med"/>
                    </a:lnB>
                  </a:tcPr>
                </a:tc>
                <a:tc>
                  <a:txBody>
                    <a:bodyPr/>
                    <a:lstStyle/>
                    <a:p>
                      <a:pPr algn="ctr">
                        <a:lnSpc>
                          <a:spcPct val="90000"/>
                        </a:lnSpc>
                        <a:spcAft>
                          <a:spcPts val="0"/>
                        </a:spcAft>
                      </a:pPr>
                      <a:r>
                        <a:rPr lang="es-ES" sz="1400" b="1" dirty="0">
                          <a:latin typeface="Calibri"/>
                          <a:ea typeface="Calibri"/>
                          <a:cs typeface="Times New Roman"/>
                        </a:rPr>
                        <a:t>55 </a:t>
                      </a:r>
                      <a:r>
                        <a:rPr lang="es-ES" sz="1400" b="1" dirty="0" smtClean="0">
                          <a:latin typeface="Calibri"/>
                          <a:ea typeface="Calibri"/>
                          <a:cs typeface="Times New Roman"/>
                        </a:rPr>
                        <a:t>kg</a:t>
                      </a:r>
                      <a:endParaRPr lang="es-E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3366FF"/>
                      </a:solidFill>
                      <a:prstDash val="solid"/>
                      <a:round/>
                      <a:headEnd type="none" w="med" len="med"/>
                      <a:tailEnd type="none" w="med" len="med"/>
                    </a:lnB>
                  </a:tcPr>
                </a:tc>
                <a:tc>
                  <a:txBody>
                    <a:bodyPr/>
                    <a:lstStyle/>
                    <a:p>
                      <a:pPr algn="ctr">
                        <a:lnSpc>
                          <a:spcPct val="90000"/>
                        </a:lnSpc>
                        <a:spcAft>
                          <a:spcPts val="0"/>
                        </a:spcAft>
                      </a:pPr>
                      <a:r>
                        <a:rPr lang="es-ES" sz="1400" b="1" dirty="0">
                          <a:latin typeface="Calibri"/>
                          <a:ea typeface="Calibri"/>
                          <a:cs typeface="Times New Roman"/>
                        </a:rPr>
                        <a:t>Gestor autorizado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3366FF"/>
                      </a:solidFill>
                      <a:prstDash val="solid"/>
                      <a:round/>
                      <a:headEnd type="none" w="med" len="med"/>
                      <a:tailEnd type="none" w="med" len="med"/>
                    </a:lnB>
                  </a:tcPr>
                </a:tc>
                <a:tc>
                  <a:txBody>
                    <a:bodyPr/>
                    <a:lstStyle/>
                    <a:p>
                      <a:pPr algn="ctr">
                        <a:lnSpc>
                          <a:spcPct val="90000"/>
                        </a:lnSpc>
                        <a:spcAft>
                          <a:spcPts val="0"/>
                        </a:spcAft>
                      </a:pPr>
                      <a:r>
                        <a:rPr lang="es-ES" sz="1400" b="1" dirty="0">
                          <a:latin typeface="Calibri"/>
                          <a:ea typeface="Calibri"/>
                          <a:cs typeface="Times New Roman"/>
                        </a:rPr>
                        <a:t>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3366FF"/>
                      </a:solidFill>
                      <a:prstDash val="solid"/>
                      <a:round/>
                      <a:headEnd type="none" w="med" len="med"/>
                      <a:tailEnd type="none" w="med" len="med"/>
                    </a:lnB>
                  </a:tcPr>
                </a:tc>
                <a:tc>
                  <a:txBody>
                    <a:bodyPr/>
                    <a:lstStyle/>
                    <a:p>
                      <a:pPr algn="ctr">
                        <a:lnSpc>
                          <a:spcPct val="90000"/>
                        </a:lnSpc>
                        <a:spcAft>
                          <a:spcPts val="0"/>
                        </a:spcAft>
                      </a:pPr>
                      <a:r>
                        <a:rPr lang="es-ES" sz="1400" b="1" dirty="0">
                          <a:latin typeface="Calibri"/>
                          <a:ea typeface="Calibri"/>
                          <a:cs typeface="Times New Roman"/>
                        </a:rPr>
                        <a:t>0,55</a:t>
                      </a: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3366FF"/>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3366FF"/>
                      </a:solidFill>
                      <a:prstDash val="solid"/>
                      <a:round/>
                      <a:headEnd type="none" w="med" len="med"/>
                      <a:tailEnd type="none" w="med" len="med"/>
                    </a:lnB>
                  </a:tcPr>
                </a:tc>
              </a:tr>
            </a:tbl>
          </a:graphicData>
        </a:graphic>
      </p:graphicFrame>
      <p:sp>
        <p:nvSpPr>
          <p:cNvPr id="13" name="12 CuadroTexto"/>
          <p:cNvSpPr txBox="1"/>
          <p:nvPr/>
        </p:nvSpPr>
        <p:spPr>
          <a:xfrm>
            <a:off x="3886200" y="457200"/>
            <a:ext cx="4038600" cy="461665"/>
          </a:xfrm>
          <a:prstGeom prst="rect">
            <a:avLst/>
          </a:prstGeom>
          <a:solidFill>
            <a:srgbClr val="FFFFFF"/>
          </a:solidFill>
          <a:ln>
            <a:solidFill>
              <a:srgbClr val="3366FF"/>
            </a:solidFill>
          </a:ln>
        </p:spPr>
        <p:txBody>
          <a:bodyPr wrap="square" rtlCol="0">
            <a:spAutoFit/>
          </a:bodyPr>
          <a:lstStyle/>
          <a:p>
            <a:pPr algn="ctr"/>
            <a:r>
              <a:rPr lang="en-GB" sz="2400" b="1" i="1" dirty="0" err="1" smtClean="0">
                <a:solidFill>
                  <a:srgbClr val="0000FF"/>
                </a:solidFill>
              </a:rPr>
              <a:t>Proceso</a:t>
            </a:r>
            <a:r>
              <a:rPr lang="en-GB" sz="2400" b="1" i="1" dirty="0" smtClean="0">
                <a:solidFill>
                  <a:srgbClr val="0000FF"/>
                </a:solidFill>
              </a:rPr>
              <a:t>: </a:t>
            </a:r>
            <a:r>
              <a:rPr lang="en-GB" sz="2400" b="1" i="1" dirty="0" err="1" smtClean="0">
                <a:solidFill>
                  <a:srgbClr val="0000FF"/>
                </a:solidFill>
              </a:rPr>
              <a:t>Inyección</a:t>
            </a:r>
            <a:r>
              <a:rPr lang="en-GB" sz="2400" b="1" i="1" dirty="0" smtClean="0">
                <a:solidFill>
                  <a:srgbClr val="0000FF"/>
                </a:solidFill>
              </a:rPr>
              <a:t> de PVC</a:t>
            </a:r>
            <a:endParaRPr lang="en-GB" sz="2400" b="1" i="1" dirty="0">
              <a:solidFill>
                <a:srgbClr val="0000FF"/>
              </a:solidFill>
            </a:endParaRPr>
          </a:p>
        </p:txBody>
      </p:sp>
      <p:sp>
        <p:nvSpPr>
          <p:cNvPr id="14" name="13 Rectángulo"/>
          <p:cNvSpPr/>
          <p:nvPr/>
        </p:nvSpPr>
        <p:spPr>
          <a:xfrm>
            <a:off x="533400" y="1219200"/>
            <a:ext cx="7696200" cy="914400"/>
          </a:xfrm>
          <a:prstGeom prst="rect">
            <a:avLst/>
          </a:prstGeom>
          <a:noFill/>
          <a:ln w="28575" cmpd="sng">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14 CuadroTexto"/>
          <p:cNvSpPr txBox="1"/>
          <p:nvPr/>
        </p:nvSpPr>
        <p:spPr>
          <a:xfrm>
            <a:off x="838200" y="1295400"/>
            <a:ext cx="1676400" cy="806375"/>
          </a:xfrm>
          <a:prstGeom prst="rect">
            <a:avLst/>
          </a:prstGeom>
          <a:solidFill>
            <a:srgbClr val="FFFFFF"/>
          </a:solidFill>
        </p:spPr>
        <p:txBody>
          <a:bodyPr wrap="square" rtlCol="0">
            <a:spAutoFit/>
          </a:bodyPr>
          <a:lstStyle/>
          <a:p>
            <a:pPr algn="ctr"/>
            <a:r>
              <a:rPr lang="en-GB" sz="1600" b="1" dirty="0" smtClean="0"/>
              <a:t>PVC </a:t>
            </a:r>
            <a:r>
              <a:rPr lang="en-GB" sz="1600" b="1" dirty="0" err="1" smtClean="0"/>
              <a:t>blanco</a:t>
            </a:r>
            <a:endParaRPr lang="en-GB" sz="1600" b="1" dirty="0" smtClean="0"/>
          </a:p>
          <a:p>
            <a:pPr algn="ctr">
              <a:lnSpc>
                <a:spcPct val="90000"/>
              </a:lnSpc>
            </a:pPr>
            <a:r>
              <a:rPr lang="en-GB" sz="1600" b="1" dirty="0" err="1" smtClean="0"/>
              <a:t>Colorante</a:t>
            </a:r>
            <a:endParaRPr lang="en-GB" sz="1600" b="1" dirty="0" smtClean="0"/>
          </a:p>
          <a:p>
            <a:pPr algn="ctr"/>
            <a:r>
              <a:rPr lang="en-GB" sz="1600" b="1" dirty="0" err="1" smtClean="0">
                <a:solidFill>
                  <a:srgbClr val="FF0000"/>
                </a:solidFill>
              </a:rPr>
              <a:t>Aceite</a:t>
            </a:r>
            <a:r>
              <a:rPr lang="en-GB" sz="1600" b="1" dirty="0" smtClean="0">
                <a:solidFill>
                  <a:srgbClr val="FF0000"/>
                </a:solidFill>
              </a:rPr>
              <a:t> </a:t>
            </a:r>
            <a:r>
              <a:rPr lang="en-GB" sz="1600" b="1" dirty="0" err="1" smtClean="0">
                <a:solidFill>
                  <a:srgbClr val="FF0000"/>
                </a:solidFill>
              </a:rPr>
              <a:t>hidráulico</a:t>
            </a:r>
            <a:endParaRPr lang="en-GB" sz="1600" b="1" dirty="0">
              <a:solidFill>
                <a:srgbClr val="FF0000"/>
              </a:solidFill>
            </a:endParaRPr>
          </a:p>
        </p:txBody>
      </p:sp>
      <p:cxnSp>
        <p:nvCxnSpPr>
          <p:cNvPr id="17" name="16 Conector recto"/>
          <p:cNvCxnSpPr/>
          <p:nvPr/>
        </p:nvCxnSpPr>
        <p:spPr>
          <a:xfrm>
            <a:off x="2667000" y="1219200"/>
            <a:ext cx="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2743200" y="1524000"/>
            <a:ext cx="1600200" cy="338554"/>
          </a:xfrm>
          <a:prstGeom prst="rect">
            <a:avLst/>
          </a:prstGeom>
          <a:solidFill>
            <a:srgbClr val="FFFFFF"/>
          </a:solidFill>
        </p:spPr>
        <p:txBody>
          <a:bodyPr wrap="square" rtlCol="0">
            <a:spAutoFit/>
          </a:bodyPr>
          <a:lstStyle/>
          <a:p>
            <a:pPr algn="ctr"/>
            <a:r>
              <a:rPr lang="en-GB" sz="1600" b="1" dirty="0" err="1" smtClean="0">
                <a:solidFill>
                  <a:srgbClr val="FF0000"/>
                </a:solidFill>
              </a:rPr>
              <a:t>Desmoldeantes</a:t>
            </a:r>
            <a:endParaRPr lang="en-GB" sz="1600" b="1" dirty="0">
              <a:solidFill>
                <a:srgbClr val="FF0000"/>
              </a:solidFill>
            </a:endParaRPr>
          </a:p>
        </p:txBody>
      </p:sp>
      <p:cxnSp>
        <p:nvCxnSpPr>
          <p:cNvPr id="22" name="21 Conector recto"/>
          <p:cNvCxnSpPr/>
          <p:nvPr/>
        </p:nvCxnSpPr>
        <p:spPr>
          <a:xfrm>
            <a:off x="4419600" y="1219200"/>
            <a:ext cx="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22 CuadroTexto"/>
          <p:cNvSpPr txBox="1"/>
          <p:nvPr/>
        </p:nvSpPr>
        <p:spPr>
          <a:xfrm>
            <a:off x="4648200" y="1447800"/>
            <a:ext cx="1295400" cy="539635"/>
          </a:xfrm>
          <a:prstGeom prst="rect">
            <a:avLst/>
          </a:prstGeom>
          <a:solidFill>
            <a:srgbClr val="FFFFFF"/>
          </a:solidFill>
        </p:spPr>
        <p:txBody>
          <a:bodyPr wrap="square" rtlCol="0">
            <a:spAutoFit/>
          </a:bodyPr>
          <a:lstStyle/>
          <a:p>
            <a:pPr algn="ctr">
              <a:lnSpc>
                <a:spcPct val="90000"/>
              </a:lnSpc>
            </a:pPr>
            <a:r>
              <a:rPr lang="en-GB" sz="1600" b="1" dirty="0" smtClean="0"/>
              <a:t>Agua de </a:t>
            </a:r>
            <a:r>
              <a:rPr lang="en-GB" sz="1600" b="1" dirty="0" err="1" smtClean="0"/>
              <a:t>enfriamiento</a:t>
            </a:r>
            <a:endParaRPr lang="en-GB" sz="1600" b="1" dirty="0"/>
          </a:p>
        </p:txBody>
      </p:sp>
      <p:cxnSp>
        <p:nvCxnSpPr>
          <p:cNvPr id="24" name="23 Conector recto"/>
          <p:cNvCxnSpPr/>
          <p:nvPr/>
        </p:nvCxnSpPr>
        <p:spPr>
          <a:xfrm>
            <a:off x="6096000" y="1219200"/>
            <a:ext cx="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25" name="24 CuadroTexto"/>
          <p:cNvSpPr txBox="1"/>
          <p:nvPr/>
        </p:nvSpPr>
        <p:spPr>
          <a:xfrm>
            <a:off x="6248400" y="1295400"/>
            <a:ext cx="1828800" cy="761234"/>
          </a:xfrm>
          <a:prstGeom prst="rect">
            <a:avLst/>
          </a:prstGeom>
          <a:solidFill>
            <a:srgbClr val="FFFFFF"/>
          </a:solidFill>
        </p:spPr>
        <p:txBody>
          <a:bodyPr wrap="square" rtlCol="0">
            <a:spAutoFit/>
          </a:bodyPr>
          <a:lstStyle/>
          <a:p>
            <a:pPr algn="ctr">
              <a:lnSpc>
                <a:spcPct val="90000"/>
              </a:lnSpc>
            </a:pPr>
            <a:r>
              <a:rPr lang="en-GB" sz="1600" b="1" dirty="0" smtClean="0">
                <a:solidFill>
                  <a:srgbClr val="FF0000"/>
                </a:solidFill>
              </a:rPr>
              <a:t>Productos de </a:t>
            </a:r>
            <a:r>
              <a:rPr lang="en-GB" sz="1600" b="1" dirty="0" err="1" smtClean="0">
                <a:solidFill>
                  <a:srgbClr val="FF0000"/>
                </a:solidFill>
              </a:rPr>
              <a:t>limpieza</a:t>
            </a:r>
            <a:r>
              <a:rPr lang="en-GB" sz="1600" b="1" dirty="0" smtClean="0">
                <a:solidFill>
                  <a:srgbClr val="FF0000"/>
                </a:solidFill>
              </a:rPr>
              <a:t>, </a:t>
            </a:r>
            <a:r>
              <a:rPr lang="en-GB" sz="1600" b="1" dirty="0" err="1" smtClean="0">
                <a:solidFill>
                  <a:srgbClr val="FF0000"/>
                </a:solidFill>
              </a:rPr>
              <a:t>aditivos</a:t>
            </a:r>
            <a:r>
              <a:rPr lang="en-GB" sz="1600" b="1" dirty="0" smtClean="0">
                <a:solidFill>
                  <a:srgbClr val="FF0000"/>
                </a:solidFill>
              </a:rPr>
              <a:t> </a:t>
            </a:r>
            <a:r>
              <a:rPr lang="en-GB" sz="1600" b="1" dirty="0" err="1" smtClean="0">
                <a:solidFill>
                  <a:srgbClr val="FF0000"/>
                </a:solidFill>
              </a:rPr>
              <a:t>agua</a:t>
            </a:r>
            <a:r>
              <a:rPr lang="en-GB" sz="1600" b="1" dirty="0" smtClean="0">
                <a:solidFill>
                  <a:srgbClr val="FF0000"/>
                </a:solidFill>
              </a:rPr>
              <a:t> </a:t>
            </a:r>
            <a:r>
              <a:rPr lang="en-GB" sz="1600" b="1" dirty="0" err="1" smtClean="0">
                <a:solidFill>
                  <a:srgbClr val="FF0000"/>
                </a:solidFill>
              </a:rPr>
              <a:t>enfriamiento</a:t>
            </a:r>
            <a:endParaRPr lang="en-GB" sz="1600" b="1" dirty="0">
              <a:solidFill>
                <a:srgbClr val="FF0000"/>
              </a:solidFill>
            </a:endParaRPr>
          </a:p>
        </p:txBody>
      </p:sp>
      <p:grpSp>
        <p:nvGrpSpPr>
          <p:cNvPr id="31" name="33 Grupo"/>
          <p:cNvGrpSpPr/>
          <p:nvPr/>
        </p:nvGrpSpPr>
        <p:grpSpPr>
          <a:xfrm>
            <a:off x="1066800" y="457200"/>
            <a:ext cx="688505" cy="319179"/>
            <a:chOff x="3505200" y="2438400"/>
            <a:chExt cx="533400" cy="381000"/>
          </a:xfrm>
        </p:grpSpPr>
        <p:grpSp>
          <p:nvGrpSpPr>
            <p:cNvPr id="32" name="23 Grupo"/>
            <p:cNvGrpSpPr/>
            <p:nvPr/>
          </p:nvGrpSpPr>
          <p:grpSpPr>
            <a:xfrm>
              <a:off x="3505200" y="2514600"/>
              <a:ext cx="533400" cy="304800"/>
              <a:chOff x="838200" y="2438400"/>
              <a:chExt cx="685800" cy="381000"/>
            </a:xfrm>
          </p:grpSpPr>
          <p:grpSp>
            <p:nvGrpSpPr>
              <p:cNvPr id="35" name="19 Grupo"/>
              <p:cNvGrpSpPr/>
              <p:nvPr/>
            </p:nvGrpSpPr>
            <p:grpSpPr>
              <a:xfrm>
                <a:off x="838200" y="2438400"/>
                <a:ext cx="381000" cy="381000"/>
                <a:chOff x="5257800" y="2590800"/>
                <a:chExt cx="401548" cy="381000"/>
              </a:xfrm>
            </p:grpSpPr>
            <p:sp>
              <p:nvSpPr>
                <p:cNvPr id="39" name="57 Elipse"/>
                <p:cNvSpPr/>
                <p:nvPr/>
              </p:nvSpPr>
              <p:spPr>
                <a:xfrm>
                  <a:off x="5257800" y="2590800"/>
                  <a:ext cx="401548"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0" name="58 Elipse"/>
                <p:cNvSpPr/>
                <p:nvPr/>
              </p:nvSpPr>
              <p:spPr>
                <a:xfrm>
                  <a:off x="5337050" y="2667000"/>
                  <a:ext cx="250545" cy="2286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36" name="20 Grupo"/>
              <p:cNvGrpSpPr/>
              <p:nvPr/>
            </p:nvGrpSpPr>
            <p:grpSpPr>
              <a:xfrm>
                <a:off x="1219200" y="2438400"/>
                <a:ext cx="304800" cy="304800"/>
                <a:chOff x="5257800" y="2590800"/>
                <a:chExt cx="401548" cy="381000"/>
              </a:xfrm>
            </p:grpSpPr>
            <p:sp>
              <p:nvSpPr>
                <p:cNvPr id="37" name="55 Elipse"/>
                <p:cNvSpPr/>
                <p:nvPr/>
              </p:nvSpPr>
              <p:spPr>
                <a:xfrm>
                  <a:off x="5257800" y="2590800"/>
                  <a:ext cx="401548"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56 Elipse"/>
                <p:cNvSpPr/>
                <p:nvPr/>
              </p:nvSpPr>
              <p:spPr>
                <a:xfrm>
                  <a:off x="5337050" y="2667000"/>
                  <a:ext cx="250545" cy="2286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cxnSp>
          <p:nvCxnSpPr>
            <p:cNvPr id="33" name="51 Conector recto"/>
            <p:cNvCxnSpPr/>
            <p:nvPr/>
          </p:nvCxnSpPr>
          <p:spPr>
            <a:xfrm flipV="1">
              <a:off x="3505200" y="2438400"/>
              <a:ext cx="152400" cy="762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52 Conector recto"/>
            <p:cNvCxnSpPr/>
            <p:nvPr/>
          </p:nvCxnSpPr>
          <p:spPr>
            <a:xfrm>
              <a:off x="3810000" y="2438400"/>
              <a:ext cx="176736" cy="31563"/>
            </a:xfrm>
            <a:prstGeom prst="line">
              <a:avLst/>
            </a:prstGeom>
            <a:ln w="25400"/>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19</a:t>
            </a:fld>
            <a:endParaRPr lang="eu-ES" sz="1600" dirty="0">
              <a:latin typeface="Arial" charset="0"/>
              <a:cs typeface="Arial" charset="0"/>
            </a:endParaRPr>
          </a:p>
        </p:txBody>
      </p:sp>
      <p:graphicFrame>
        <p:nvGraphicFramePr>
          <p:cNvPr id="7" name="6 Tabla"/>
          <p:cNvGraphicFramePr>
            <a:graphicFrameLocks noGrp="1"/>
          </p:cNvGraphicFramePr>
          <p:nvPr>
            <p:extLst>
              <p:ext uri="{D42A27DB-BD31-4B8C-83A1-F6EECF244321}">
                <p14:modId xmlns:p14="http://schemas.microsoft.com/office/powerpoint/2010/main" xmlns="" val="3424106283"/>
              </p:ext>
            </p:extLst>
          </p:nvPr>
        </p:nvGraphicFramePr>
        <p:xfrm>
          <a:off x="228600" y="1752600"/>
          <a:ext cx="8119500" cy="3581401"/>
        </p:xfrm>
        <a:graphic>
          <a:graphicData uri="http://schemas.openxmlformats.org/drawingml/2006/table">
            <a:tbl>
              <a:tblPr/>
              <a:tblGrid>
                <a:gridCol w="1179533"/>
                <a:gridCol w="733379"/>
                <a:gridCol w="906488"/>
                <a:gridCol w="1060020"/>
                <a:gridCol w="1060020"/>
                <a:gridCol w="1080360"/>
                <a:gridCol w="1039680"/>
                <a:gridCol w="1060020"/>
              </a:tblGrid>
              <a:tr h="1023257">
                <a:tc>
                  <a:txBody>
                    <a:bodyPr/>
                    <a:lstStyle/>
                    <a:p>
                      <a:pPr algn="ctr">
                        <a:lnSpc>
                          <a:spcPct val="90000"/>
                        </a:lnSpc>
                        <a:spcAft>
                          <a:spcPts val="0"/>
                        </a:spcAft>
                      </a:pPr>
                      <a:r>
                        <a:rPr lang="es-ES" sz="1600" b="1" dirty="0">
                          <a:solidFill>
                            <a:srgbClr val="0000FF"/>
                          </a:solidFill>
                          <a:latin typeface="Calibri"/>
                          <a:ea typeface="Calibri"/>
                          <a:cs typeface="Times New Roman"/>
                        </a:rPr>
                        <a:t>Residuo</a:t>
                      </a:r>
                      <a:endParaRPr lang="es-ES" sz="1400" b="1" dirty="0">
                        <a:solidFill>
                          <a:srgbClr val="0000FF"/>
                        </a:solidFill>
                        <a:latin typeface="Calibri"/>
                        <a:ea typeface="Calibri"/>
                        <a:cs typeface="Times New Roman"/>
                      </a:endParaRPr>
                    </a:p>
                  </a:txBody>
                  <a:tcPr marL="68580" marR="68580" marT="0" marB="0" anchor="ctr">
                    <a:lnL w="38100" cap="flat" cmpd="sng" algn="ctr">
                      <a:solidFill>
                        <a:prstClr val="black">
                          <a:lumMod val="50000"/>
                          <a:lumOff val="50000"/>
                        </a:prst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prstClr val="black">
                          <a:lumMod val="50000"/>
                          <a:lumOff val="50000"/>
                        </a:prst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90000"/>
                        </a:lnSpc>
                        <a:spcAft>
                          <a:spcPts val="0"/>
                        </a:spcAft>
                      </a:pPr>
                      <a:r>
                        <a:rPr lang="es-ES" sz="1600" b="1" dirty="0" smtClean="0">
                          <a:solidFill>
                            <a:srgbClr val="0000FF"/>
                          </a:solidFill>
                          <a:latin typeface="Calibri"/>
                          <a:ea typeface="Calibri"/>
                          <a:cs typeface="Times New Roman"/>
                        </a:rPr>
                        <a:t>LER</a:t>
                      </a:r>
                      <a:endParaRPr lang="es-ES" sz="1400" b="1" dirty="0">
                        <a:solidFill>
                          <a:srgbClr val="0000FF"/>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prstClr val="black">
                          <a:lumMod val="50000"/>
                          <a:lumOff val="50000"/>
                        </a:prst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90000"/>
                        </a:lnSpc>
                        <a:spcAft>
                          <a:spcPts val="0"/>
                        </a:spcAft>
                      </a:pPr>
                      <a:r>
                        <a:rPr lang="es-ES" sz="1400" b="1" dirty="0">
                          <a:solidFill>
                            <a:srgbClr val="0000FF"/>
                          </a:solidFill>
                          <a:latin typeface="Calibri"/>
                          <a:ea typeface="Calibri"/>
                          <a:cs typeface="Times New Roman"/>
                        </a:rPr>
                        <a:t>Cantidad</a:t>
                      </a:r>
                    </a:p>
                    <a:p>
                      <a:pPr algn="ctr">
                        <a:lnSpc>
                          <a:spcPct val="90000"/>
                        </a:lnSpc>
                        <a:spcAft>
                          <a:spcPts val="0"/>
                        </a:spcAft>
                      </a:pPr>
                      <a:r>
                        <a:rPr lang="es-ES" sz="1400" b="1" dirty="0" smtClean="0">
                          <a:solidFill>
                            <a:srgbClr val="0000FF"/>
                          </a:solidFill>
                          <a:latin typeface="Calibri"/>
                          <a:ea typeface="Calibri"/>
                          <a:cs typeface="Times New Roman"/>
                        </a:rPr>
                        <a:t>(kg</a:t>
                      </a:r>
                      <a:r>
                        <a:rPr lang="es-ES" sz="1400" b="1" dirty="0">
                          <a:solidFill>
                            <a:srgbClr val="0000FF"/>
                          </a:solidFill>
                          <a:latin typeface="Calibri"/>
                          <a:ea typeface="Calibri"/>
                          <a:cs typeface="Times New Roman"/>
                        </a:rPr>
                        <a:t>/L/ </a:t>
                      </a:r>
                      <a:r>
                        <a:rPr lang="es-ES" sz="1400" b="1" dirty="0" err="1">
                          <a:solidFill>
                            <a:srgbClr val="0000FF"/>
                          </a:solidFill>
                          <a:latin typeface="Calibri"/>
                          <a:ea typeface="Calibri"/>
                          <a:cs typeface="Times New Roman"/>
                        </a:rPr>
                        <a:t>ud</a:t>
                      </a:r>
                      <a:r>
                        <a:rPr lang="es-ES" sz="1400" b="1" dirty="0">
                          <a:solidFill>
                            <a:srgbClr val="0000FF"/>
                          </a:solidFill>
                          <a:latin typeface="Calibri"/>
                          <a:ea typeface="Calibri"/>
                          <a:cs typeface="Times New Roman"/>
                        </a:rPr>
                        <a:t>/año)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prstClr val="black">
                          <a:lumMod val="50000"/>
                          <a:lumOff val="50000"/>
                        </a:prst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90000"/>
                        </a:lnSpc>
                        <a:spcAft>
                          <a:spcPts val="0"/>
                        </a:spcAft>
                      </a:pPr>
                      <a:r>
                        <a:rPr lang="es-ES" sz="1400" b="1" dirty="0">
                          <a:solidFill>
                            <a:srgbClr val="0000FF"/>
                          </a:solidFill>
                          <a:latin typeface="Calibri"/>
                          <a:ea typeface="Calibri"/>
                          <a:cs typeface="Times New Roman"/>
                        </a:rPr>
                        <a:t>Indicador</a:t>
                      </a:r>
                    </a:p>
                    <a:p>
                      <a:pPr algn="ctr">
                        <a:lnSpc>
                          <a:spcPct val="90000"/>
                        </a:lnSpc>
                        <a:spcAft>
                          <a:spcPts val="0"/>
                        </a:spcAft>
                      </a:pPr>
                      <a:r>
                        <a:rPr lang="es-ES" sz="1400" b="1" dirty="0" smtClean="0">
                          <a:solidFill>
                            <a:srgbClr val="0000FF"/>
                          </a:solidFill>
                          <a:latin typeface="Calibri"/>
                          <a:ea typeface="Calibri"/>
                          <a:cs typeface="Times New Roman"/>
                        </a:rPr>
                        <a:t>(kg </a:t>
                      </a:r>
                      <a:r>
                        <a:rPr lang="es-ES" sz="1400" b="1" dirty="0">
                          <a:solidFill>
                            <a:srgbClr val="0000FF"/>
                          </a:solidFill>
                          <a:latin typeface="Calibri"/>
                          <a:ea typeface="Calibri"/>
                          <a:cs typeface="Times New Roman"/>
                        </a:rPr>
                        <a:t>res/pieza procesada)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prstClr val="black">
                          <a:lumMod val="50000"/>
                          <a:lumOff val="50000"/>
                        </a:prst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90000"/>
                        </a:lnSpc>
                        <a:spcAft>
                          <a:spcPts val="0"/>
                        </a:spcAft>
                      </a:pPr>
                      <a:r>
                        <a:rPr lang="es-ES" sz="1400" b="1" dirty="0">
                          <a:solidFill>
                            <a:srgbClr val="0000FF"/>
                          </a:solidFill>
                          <a:latin typeface="Calibri"/>
                          <a:ea typeface="Calibri"/>
                          <a:cs typeface="Times New Roman"/>
                        </a:rPr>
                        <a:t>Coste gestión (euro/pieza procesada)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prstClr val="black">
                          <a:lumMod val="50000"/>
                          <a:lumOff val="50000"/>
                        </a:prst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90000"/>
                        </a:lnSpc>
                        <a:spcAft>
                          <a:spcPts val="0"/>
                        </a:spcAft>
                      </a:pPr>
                      <a:r>
                        <a:rPr lang="es-ES" sz="1400" b="1" dirty="0" smtClean="0">
                          <a:solidFill>
                            <a:srgbClr val="0000FF"/>
                          </a:solidFill>
                          <a:latin typeface="Calibri"/>
                          <a:ea typeface="Calibri"/>
                          <a:cs typeface="Times New Roman"/>
                        </a:rPr>
                        <a:t>Oportunidad de mejora</a:t>
                      </a:r>
                      <a:r>
                        <a:rPr lang="es-ES" sz="1400" b="1" baseline="0" dirty="0" smtClean="0">
                          <a:solidFill>
                            <a:srgbClr val="0000FF"/>
                          </a:solidFill>
                          <a:latin typeface="Calibri"/>
                          <a:ea typeface="Calibri"/>
                          <a:cs typeface="Times New Roman"/>
                        </a:rPr>
                        <a:t> </a:t>
                      </a:r>
                    </a:p>
                    <a:p>
                      <a:pPr algn="ctr">
                        <a:lnSpc>
                          <a:spcPct val="90000"/>
                        </a:lnSpc>
                        <a:spcAft>
                          <a:spcPts val="0"/>
                        </a:spcAft>
                      </a:pPr>
                      <a:endParaRPr lang="es-ES" sz="1400" b="1" baseline="0" dirty="0" smtClean="0">
                        <a:solidFill>
                          <a:srgbClr val="0000FF"/>
                        </a:solidFill>
                        <a:latin typeface="Calibri"/>
                        <a:ea typeface="Calibri"/>
                        <a:cs typeface="Times New Roman"/>
                      </a:endParaRPr>
                    </a:p>
                    <a:p>
                      <a:pPr algn="ctr">
                        <a:lnSpc>
                          <a:spcPct val="90000"/>
                        </a:lnSpc>
                        <a:spcAft>
                          <a:spcPts val="0"/>
                        </a:spcAft>
                      </a:pPr>
                      <a:r>
                        <a:rPr lang="es-ES" sz="1800" b="1" baseline="30000" dirty="0" smtClean="0">
                          <a:solidFill>
                            <a:srgbClr val="0000FF"/>
                          </a:solidFill>
                          <a:latin typeface="Calibri"/>
                          <a:ea typeface="Calibri"/>
                          <a:cs typeface="Times New Roman"/>
                        </a:rPr>
                        <a:t>(1</a:t>
                      </a:r>
                      <a:r>
                        <a:rPr lang="es-ES" sz="1800" b="1" baseline="30000" dirty="0">
                          <a:solidFill>
                            <a:srgbClr val="0000FF"/>
                          </a:solidFill>
                          <a:latin typeface="Calibri"/>
                          <a:ea typeface="Calibri"/>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prstClr val="black">
                          <a:lumMod val="50000"/>
                          <a:lumOff val="50000"/>
                        </a:prst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90000"/>
                        </a:lnSpc>
                        <a:spcAft>
                          <a:spcPts val="0"/>
                        </a:spcAft>
                      </a:pPr>
                      <a:r>
                        <a:rPr lang="es-ES" sz="1400" b="1" dirty="0">
                          <a:solidFill>
                            <a:srgbClr val="0000FF"/>
                          </a:solidFill>
                          <a:latin typeface="Calibri"/>
                          <a:ea typeface="Calibri"/>
                          <a:cs typeface="Times New Roman"/>
                        </a:rPr>
                        <a:t>Riesgo</a:t>
                      </a:r>
                    </a:p>
                    <a:p>
                      <a:pPr algn="ctr">
                        <a:lnSpc>
                          <a:spcPct val="90000"/>
                        </a:lnSpc>
                        <a:spcAft>
                          <a:spcPts val="0"/>
                        </a:spcAft>
                      </a:pPr>
                      <a:r>
                        <a:rPr lang="es-ES" sz="1400" b="1" dirty="0">
                          <a:solidFill>
                            <a:srgbClr val="0000FF"/>
                          </a:solidFill>
                          <a:latin typeface="Calibri"/>
                          <a:ea typeface="Calibri"/>
                          <a:cs typeface="Times New Roman"/>
                        </a:rPr>
                        <a:t>(códigos H y 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prstClr val="black">
                          <a:lumMod val="50000"/>
                          <a:lumOff val="50000"/>
                        </a:prst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90000"/>
                        </a:lnSpc>
                        <a:spcAft>
                          <a:spcPts val="0"/>
                        </a:spcAft>
                      </a:pPr>
                      <a:r>
                        <a:rPr lang="es-ES" sz="1400" b="1" dirty="0" err="1">
                          <a:solidFill>
                            <a:srgbClr val="0000FF"/>
                          </a:solidFill>
                          <a:latin typeface="Calibri"/>
                          <a:ea typeface="Calibri"/>
                          <a:cs typeface="Times New Roman"/>
                        </a:rPr>
                        <a:t>Proced</a:t>
                      </a:r>
                      <a:r>
                        <a:rPr lang="es-ES" sz="1400" b="1" dirty="0">
                          <a:solidFill>
                            <a:srgbClr val="0000FF"/>
                          </a:solidFill>
                          <a:latin typeface="Calibri"/>
                          <a:ea typeface="Calibri"/>
                          <a:cs typeface="Times New Roman"/>
                        </a:rPr>
                        <a:t>. Actuación</a:t>
                      </a:r>
                    </a:p>
                    <a:p>
                      <a:pPr algn="ctr">
                        <a:lnSpc>
                          <a:spcPct val="90000"/>
                        </a:lnSpc>
                        <a:spcAft>
                          <a:spcPts val="0"/>
                        </a:spcAft>
                      </a:pPr>
                      <a:endParaRPr lang="es-ES" sz="1400" b="1" baseline="30000" dirty="0" smtClean="0">
                        <a:solidFill>
                          <a:srgbClr val="0000FF"/>
                        </a:solidFill>
                        <a:latin typeface="Calibri"/>
                        <a:ea typeface="Calibri"/>
                        <a:cs typeface="Times New Roman"/>
                      </a:endParaRPr>
                    </a:p>
                    <a:p>
                      <a:pPr algn="ctr">
                        <a:lnSpc>
                          <a:spcPct val="90000"/>
                        </a:lnSpc>
                        <a:spcAft>
                          <a:spcPts val="0"/>
                        </a:spcAft>
                      </a:pPr>
                      <a:r>
                        <a:rPr lang="es-ES" sz="1600" b="1" baseline="30000" dirty="0" smtClean="0">
                          <a:solidFill>
                            <a:srgbClr val="0000FF"/>
                          </a:solidFill>
                          <a:latin typeface="Calibri"/>
                          <a:ea typeface="Calibri"/>
                          <a:cs typeface="Times New Roman"/>
                        </a:rPr>
                        <a:t>(</a:t>
                      </a:r>
                      <a:r>
                        <a:rPr lang="es-ES" sz="1600" b="1" baseline="30000" dirty="0">
                          <a:solidFill>
                            <a:srgbClr val="0000FF"/>
                          </a:solidFill>
                          <a:latin typeface="Calibri"/>
                          <a:ea typeface="Calibri"/>
                          <a:cs typeface="Times New Roman"/>
                        </a:rPr>
                        <a:t>2)</a:t>
                      </a:r>
                    </a:p>
                  </a:txBody>
                  <a:tcPr marL="68580" marR="68580" marT="0" marB="0" anchor="ctr">
                    <a:lnL w="12700" cap="flat" cmpd="sng" algn="ctr">
                      <a:solidFill>
                        <a:srgbClr val="000000"/>
                      </a:solidFill>
                      <a:prstDash val="solid"/>
                      <a:round/>
                      <a:headEnd type="none" w="med" len="med"/>
                      <a:tailEnd type="none" w="med" len="med"/>
                    </a:lnL>
                    <a:lnR w="38100" cap="flat" cmpd="sng" algn="ctr">
                      <a:solidFill>
                        <a:prstClr val="black">
                          <a:lumMod val="50000"/>
                          <a:lumOff val="50000"/>
                        </a:prstClr>
                      </a:solidFill>
                      <a:prstDash val="solid"/>
                      <a:round/>
                      <a:headEnd type="none" w="med" len="med"/>
                      <a:tailEnd type="none" w="med" len="med"/>
                    </a:lnR>
                    <a:lnT w="38100" cap="flat" cmpd="sng" algn="ctr">
                      <a:solidFill>
                        <a:prstClr val="black">
                          <a:lumMod val="50000"/>
                          <a:lumOff val="50000"/>
                        </a:prst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511629">
                <a:tc>
                  <a:txBody>
                    <a:bodyPr/>
                    <a:lstStyle/>
                    <a:p>
                      <a:pPr algn="ctr">
                        <a:lnSpc>
                          <a:spcPct val="90000"/>
                        </a:lnSpc>
                        <a:spcAft>
                          <a:spcPts val="0"/>
                        </a:spcAft>
                      </a:pPr>
                      <a:r>
                        <a:rPr lang="es-ES" sz="1400" dirty="0">
                          <a:latin typeface="Calibri"/>
                          <a:ea typeface="Calibri"/>
                          <a:cs typeface="Times New Roman"/>
                        </a:rPr>
                        <a:t>Fluorescentes</a:t>
                      </a:r>
                    </a:p>
                  </a:txBody>
                  <a:tcPr marL="68580" marR="68580" marT="0" marB="0" anchor="ctr">
                    <a:lnL w="38100" cap="flat" cmpd="sng" algn="ctr">
                      <a:solidFill>
                        <a:prstClr val="black">
                          <a:lumMod val="50000"/>
                          <a:lumOff val="50000"/>
                        </a:prst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200121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3uds.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0,00015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0,1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a:latin typeface="Calibri"/>
                          <a:ea typeface="Calibri"/>
                          <a:cs typeface="Times New Roman"/>
                        </a:rPr>
                        <a:t>C16/H14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NO</a:t>
                      </a:r>
                    </a:p>
                  </a:txBody>
                  <a:tcPr marL="68580" marR="68580" marT="0" marB="0" anchor="ctr">
                    <a:lnL w="12700" cap="flat" cmpd="sng" algn="ctr">
                      <a:solidFill>
                        <a:srgbClr val="000000"/>
                      </a:solidFill>
                      <a:prstDash val="solid"/>
                      <a:round/>
                      <a:headEnd type="none" w="med" len="med"/>
                      <a:tailEnd type="none" w="med" len="med"/>
                    </a:lnL>
                    <a:lnR w="38100" cap="flat" cmpd="sng" algn="ctr">
                      <a:solidFill>
                        <a:prstClr val="black">
                          <a:lumMod val="50000"/>
                          <a:lumOff val="50000"/>
                        </a:prst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r>
              <a:tr h="767443">
                <a:tc>
                  <a:txBody>
                    <a:bodyPr/>
                    <a:lstStyle/>
                    <a:p>
                      <a:pPr algn="ctr">
                        <a:lnSpc>
                          <a:spcPct val="90000"/>
                        </a:lnSpc>
                        <a:spcAft>
                          <a:spcPts val="0"/>
                        </a:spcAft>
                      </a:pPr>
                      <a:r>
                        <a:rPr lang="es-ES" sz="1400" dirty="0">
                          <a:latin typeface="Calibri"/>
                          <a:ea typeface="Calibri"/>
                          <a:cs typeface="Times New Roman"/>
                        </a:rPr>
                        <a:t>Aceite hidráulico sucio</a:t>
                      </a:r>
                    </a:p>
                  </a:txBody>
                  <a:tcPr marL="68580" marR="68580" marT="0" marB="0" anchor="ctr">
                    <a:lnL w="38100" cap="flat" cmpd="sng" algn="ctr">
                      <a:solidFill>
                        <a:prstClr val="black">
                          <a:lumMod val="50000"/>
                          <a:lumOff val="50000"/>
                        </a:prst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a:latin typeface="Calibri"/>
                          <a:ea typeface="Calibri"/>
                          <a:cs typeface="Times New Roman"/>
                        </a:rPr>
                        <a:t>130110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a:latin typeface="Calibri"/>
                          <a:ea typeface="Calibri"/>
                          <a:cs typeface="Times New Roman"/>
                        </a:rPr>
                        <a:t>1.200 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C51/H5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SI</a:t>
                      </a:r>
                    </a:p>
                  </a:txBody>
                  <a:tcPr marL="68580" marR="68580" marT="0" marB="0" anchor="ctr">
                    <a:lnL w="12700" cap="flat" cmpd="sng" algn="ctr">
                      <a:solidFill>
                        <a:srgbClr val="000000"/>
                      </a:solidFill>
                      <a:prstDash val="solid"/>
                      <a:round/>
                      <a:headEnd type="none" w="med" len="med"/>
                      <a:tailEnd type="none" w="med" len="med"/>
                    </a:lnL>
                    <a:lnR w="38100" cap="flat" cmpd="sng" algn="ctr">
                      <a:solidFill>
                        <a:prstClr val="black">
                          <a:lumMod val="50000"/>
                          <a:lumOff val="50000"/>
                        </a:prst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r>
              <a:tr h="511629">
                <a:tc>
                  <a:txBody>
                    <a:bodyPr/>
                    <a:lstStyle/>
                    <a:p>
                      <a:pPr algn="ctr">
                        <a:lnSpc>
                          <a:spcPct val="90000"/>
                        </a:lnSpc>
                        <a:spcAft>
                          <a:spcPts val="0"/>
                        </a:spcAft>
                      </a:pPr>
                      <a:r>
                        <a:rPr lang="es-ES" sz="1400" dirty="0">
                          <a:latin typeface="Calibri"/>
                          <a:ea typeface="Calibri"/>
                          <a:cs typeface="Times New Roman"/>
                        </a:rPr>
                        <a:t>Trapos/serrín sucio</a:t>
                      </a:r>
                    </a:p>
                  </a:txBody>
                  <a:tcPr marL="68580" marR="68580" marT="0" marB="0" anchor="ctr">
                    <a:lnL w="38100" cap="flat" cmpd="sng" algn="ctr">
                      <a:solidFill>
                        <a:prstClr val="black">
                          <a:lumMod val="50000"/>
                          <a:lumOff val="50000"/>
                        </a:prst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a:latin typeface="Calibri"/>
                          <a:ea typeface="Calibri"/>
                          <a:cs typeface="Times New Roman"/>
                        </a:rPr>
                        <a:t>150202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80 </a:t>
                      </a:r>
                      <a:r>
                        <a:rPr lang="es-ES" sz="1400" dirty="0" smtClean="0">
                          <a:latin typeface="Calibri"/>
                          <a:ea typeface="Calibri"/>
                          <a:cs typeface="Times New Roman"/>
                        </a:rPr>
                        <a:t>kg</a:t>
                      </a:r>
                      <a:endParaRPr lang="es-E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a:latin typeface="Calibri"/>
                          <a:ea typeface="Calibri"/>
                          <a:cs typeface="Times New Roman"/>
                        </a:rPr>
                        <a:t>0,8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a:latin typeface="Calibri"/>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C51/H3B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NO</a:t>
                      </a:r>
                    </a:p>
                  </a:txBody>
                  <a:tcPr marL="68580" marR="68580" marT="0" marB="0" anchor="ctr">
                    <a:lnL w="12700" cap="flat" cmpd="sng" algn="ctr">
                      <a:solidFill>
                        <a:srgbClr val="000000"/>
                      </a:solidFill>
                      <a:prstDash val="solid"/>
                      <a:round/>
                      <a:headEnd type="none" w="med" len="med"/>
                      <a:tailEnd type="none" w="med" len="med"/>
                    </a:lnL>
                    <a:lnR w="38100" cap="flat" cmpd="sng" algn="ctr">
                      <a:solidFill>
                        <a:prstClr val="black">
                          <a:lumMod val="50000"/>
                          <a:lumOff val="50000"/>
                        </a:prst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D2"/>
                    </a:solidFill>
                  </a:tcPr>
                </a:tc>
              </a:tr>
              <a:tr h="767443">
                <a:tc>
                  <a:txBody>
                    <a:bodyPr/>
                    <a:lstStyle/>
                    <a:p>
                      <a:pPr algn="ctr">
                        <a:lnSpc>
                          <a:spcPct val="90000"/>
                        </a:lnSpc>
                        <a:spcAft>
                          <a:spcPts val="0"/>
                        </a:spcAft>
                      </a:pPr>
                      <a:r>
                        <a:rPr lang="es-ES" sz="1400" dirty="0">
                          <a:latin typeface="Calibri"/>
                          <a:ea typeface="Calibri"/>
                          <a:cs typeface="Times New Roman"/>
                        </a:rPr>
                        <a:t>Envases productos peligrosos</a:t>
                      </a:r>
                    </a:p>
                  </a:txBody>
                  <a:tcPr marL="68580" marR="68580" marT="0" marB="0" anchor="ctr">
                    <a:lnL w="38100" cap="flat" cmpd="sng" algn="ctr">
                      <a:solidFill>
                        <a:prstClr val="black">
                          <a:lumMod val="50000"/>
                          <a:lumOff val="50000"/>
                        </a:prst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prstClr val="black">
                          <a:lumMod val="50000"/>
                          <a:lumOff val="50000"/>
                        </a:prstClr>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a:latin typeface="Calibri"/>
                          <a:ea typeface="Calibri"/>
                          <a:cs typeface="Times New Roman"/>
                        </a:rPr>
                        <a:t>150110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prstClr val="black">
                          <a:lumMod val="50000"/>
                          <a:lumOff val="50000"/>
                        </a:prstClr>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55 </a:t>
                      </a:r>
                      <a:r>
                        <a:rPr lang="es-ES" sz="1400" dirty="0" smtClean="0">
                          <a:latin typeface="Calibri"/>
                          <a:ea typeface="Calibri"/>
                          <a:cs typeface="Times New Roman"/>
                        </a:rPr>
                        <a:t>kg</a:t>
                      </a:r>
                      <a:endParaRPr lang="es-E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prstClr val="black">
                          <a:lumMod val="50000"/>
                          <a:lumOff val="50000"/>
                        </a:prstClr>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a:latin typeface="Calibri"/>
                          <a:ea typeface="Calibri"/>
                          <a:cs typeface="Times New Roman"/>
                        </a:rPr>
                        <a:t>0,55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prstClr val="black">
                          <a:lumMod val="50000"/>
                          <a:lumOff val="50000"/>
                        </a:prstClr>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prstClr val="black">
                          <a:lumMod val="50000"/>
                          <a:lumOff val="50000"/>
                        </a:prstClr>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a:latin typeface="Calibri"/>
                          <a:ea typeface="Calibri"/>
                          <a:cs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prstClr val="black">
                          <a:lumMod val="50000"/>
                          <a:lumOff val="50000"/>
                        </a:prstClr>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C41/51/H3B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prstClr val="black">
                          <a:lumMod val="50000"/>
                          <a:lumOff val="50000"/>
                        </a:prstClr>
                      </a:solidFill>
                      <a:prstDash val="solid"/>
                      <a:round/>
                      <a:headEnd type="none" w="med" len="med"/>
                      <a:tailEnd type="none" w="med" len="med"/>
                    </a:lnB>
                    <a:solidFill>
                      <a:srgbClr val="FFF3D2"/>
                    </a:solidFill>
                  </a:tcPr>
                </a:tc>
                <a:tc>
                  <a:txBody>
                    <a:bodyPr/>
                    <a:lstStyle/>
                    <a:p>
                      <a:pPr algn="ctr">
                        <a:lnSpc>
                          <a:spcPct val="90000"/>
                        </a:lnSpc>
                        <a:spcAft>
                          <a:spcPts val="0"/>
                        </a:spcAft>
                      </a:pPr>
                      <a:r>
                        <a:rPr lang="es-ES" sz="1400" dirty="0">
                          <a:latin typeface="Calibri"/>
                          <a:ea typeface="Calibri"/>
                          <a:cs typeface="Times New Roman"/>
                        </a:rPr>
                        <a:t>SI</a:t>
                      </a:r>
                    </a:p>
                  </a:txBody>
                  <a:tcPr marL="68580" marR="68580" marT="0" marB="0" anchor="ctr">
                    <a:lnL w="12700" cap="flat" cmpd="sng" algn="ctr">
                      <a:solidFill>
                        <a:srgbClr val="000000"/>
                      </a:solidFill>
                      <a:prstDash val="solid"/>
                      <a:round/>
                      <a:headEnd type="none" w="med" len="med"/>
                      <a:tailEnd type="none" w="med" len="med"/>
                    </a:lnL>
                    <a:lnR w="38100" cap="flat" cmpd="sng" algn="ctr">
                      <a:solidFill>
                        <a:prstClr val="black">
                          <a:lumMod val="50000"/>
                          <a:lumOff val="50000"/>
                        </a:prst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prstClr val="black">
                          <a:lumMod val="50000"/>
                          <a:lumOff val="50000"/>
                        </a:prstClr>
                      </a:solidFill>
                      <a:prstDash val="solid"/>
                      <a:round/>
                      <a:headEnd type="none" w="med" len="med"/>
                      <a:tailEnd type="none" w="med" len="med"/>
                    </a:lnB>
                    <a:solidFill>
                      <a:srgbClr val="FFF3D2"/>
                    </a:solidFill>
                  </a:tcPr>
                </a:tc>
              </a:tr>
            </a:tbl>
          </a:graphicData>
        </a:graphic>
      </p:graphicFrame>
      <p:sp>
        <p:nvSpPr>
          <p:cNvPr id="8" name="7 Rectángulo"/>
          <p:cNvSpPr/>
          <p:nvPr/>
        </p:nvSpPr>
        <p:spPr>
          <a:xfrm>
            <a:off x="4038600" y="609600"/>
            <a:ext cx="3581400"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177800" algn="ctr"/>
            <a:r>
              <a:rPr lang="en-GB" sz="2400" b="1" dirty="0">
                <a:solidFill>
                  <a:srgbClr val="3366FF"/>
                </a:solidFill>
              </a:rPr>
              <a:t> </a:t>
            </a:r>
            <a:r>
              <a:rPr lang="en-GB" sz="2400" b="1" i="1" dirty="0" err="1">
                <a:solidFill>
                  <a:srgbClr val="0000FF"/>
                </a:solidFill>
              </a:rPr>
              <a:t>Ejemplo</a:t>
            </a:r>
            <a:r>
              <a:rPr lang="en-GB" sz="2400" b="1" i="1" dirty="0">
                <a:solidFill>
                  <a:srgbClr val="0000FF"/>
                </a:solidFill>
              </a:rPr>
              <a:t> de </a:t>
            </a:r>
            <a:r>
              <a:rPr lang="en-GB" sz="2400" b="1" i="1" dirty="0" err="1" smtClean="0">
                <a:solidFill>
                  <a:srgbClr val="0000FF"/>
                </a:solidFill>
              </a:rPr>
              <a:t>Inventario</a:t>
            </a:r>
            <a:r>
              <a:rPr lang="en-GB" sz="2400" b="1" i="1" dirty="0" smtClean="0">
                <a:solidFill>
                  <a:srgbClr val="0000FF"/>
                </a:solidFill>
              </a:rPr>
              <a:t> </a:t>
            </a:r>
            <a:endParaRPr lang="en-GB" sz="2400" b="1" i="1" dirty="0">
              <a:solidFill>
                <a:srgbClr val="0000FF"/>
              </a:solidFill>
            </a:endParaRPr>
          </a:p>
        </p:txBody>
      </p:sp>
      <p:sp>
        <p:nvSpPr>
          <p:cNvPr id="20481" name="Rectangle 1"/>
          <p:cNvSpPr>
            <a:spLocks noChangeArrowheads="1"/>
          </p:cNvSpPr>
          <p:nvPr/>
        </p:nvSpPr>
        <p:spPr bwMode="auto">
          <a:xfrm>
            <a:off x="1295400" y="5791200"/>
            <a:ext cx="5791200" cy="497572"/>
          </a:xfrm>
          <a:prstGeom prst="rect">
            <a:avLst/>
          </a:prstGeom>
          <a:solidFill>
            <a:srgbClr val="FFFFFF"/>
          </a:solidFill>
          <a:ln w="9525">
            <a:solidFill>
              <a:schemeClr val="tx1">
                <a:lumMod val="50000"/>
                <a:lumOff val="50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88900" fontAlgn="base">
              <a:spcBef>
                <a:spcPts val="600"/>
              </a:spcBef>
              <a:spcAft>
                <a:spcPct val="0"/>
              </a:spcAft>
            </a:pPr>
            <a:r>
              <a:rPr lang="es-ES" sz="1600" b="1" i="1" baseline="30000" dirty="0">
                <a:latin typeface="Calibri" pitchFamily="34" charset="0"/>
                <a:ea typeface="Calibri" pitchFamily="34" charset="0"/>
                <a:cs typeface="Times New Roman" pitchFamily="18" charset="0"/>
              </a:rPr>
              <a:t>(1</a:t>
            </a:r>
            <a:r>
              <a:rPr lang="es-ES" sz="1600" b="1" i="1" baseline="30000" dirty="0" smtClean="0">
                <a:latin typeface="Calibri" pitchFamily="34" charset="0"/>
                <a:ea typeface="Calibri" pitchFamily="34" charset="0"/>
                <a:cs typeface="Times New Roman" pitchFamily="18" charset="0"/>
              </a:rPr>
              <a:t>)  </a:t>
            </a:r>
            <a:r>
              <a:rPr lang="es-ES" sz="1600" b="1" i="1" baseline="30000" dirty="0">
                <a:latin typeface="Calibri" pitchFamily="34" charset="0"/>
                <a:ea typeface="Calibri" pitchFamily="34" charset="0"/>
                <a:cs typeface="Times New Roman" pitchFamily="18" charset="0"/>
              </a:rPr>
              <a:t>Indicar el número de oportunidades de mejora que han surgido a </a:t>
            </a:r>
            <a:r>
              <a:rPr lang="es-ES" sz="1600" b="1" i="1" baseline="30000" dirty="0" smtClean="0">
                <a:latin typeface="Calibri" pitchFamily="34" charset="0"/>
                <a:ea typeface="Calibri" pitchFamily="34" charset="0"/>
                <a:cs typeface="Times New Roman" pitchFamily="18" charset="0"/>
              </a:rPr>
              <a:t>priori.</a:t>
            </a:r>
            <a:endParaRPr lang="es-ES" sz="1600" b="1" i="1" baseline="30000" dirty="0">
              <a:latin typeface="Calibri" pitchFamily="34" charset="0"/>
              <a:ea typeface="Calibri" pitchFamily="34" charset="0"/>
              <a:cs typeface="Times New Roman" pitchFamily="18" charset="0"/>
            </a:endParaRPr>
          </a:p>
          <a:p>
            <a:pPr marL="88900" fontAlgn="base">
              <a:spcBef>
                <a:spcPts val="600"/>
              </a:spcBef>
              <a:spcAft>
                <a:spcPct val="0"/>
              </a:spcAft>
            </a:pPr>
            <a:r>
              <a:rPr lang="es-ES" sz="1600" b="1" i="1" baseline="30000" dirty="0">
                <a:latin typeface="Calibri" pitchFamily="34" charset="0"/>
                <a:ea typeface="Calibri" pitchFamily="34" charset="0"/>
                <a:cs typeface="Times New Roman" pitchFamily="18" charset="0"/>
              </a:rPr>
              <a:t>(2</a:t>
            </a:r>
            <a:r>
              <a:rPr lang="es-ES" sz="1600" b="1" i="1" baseline="30000" dirty="0" smtClean="0">
                <a:latin typeface="Calibri" pitchFamily="34" charset="0"/>
                <a:ea typeface="Calibri" pitchFamily="34" charset="0"/>
                <a:cs typeface="Times New Roman" pitchFamily="18" charset="0"/>
              </a:rPr>
              <a:t>)  </a:t>
            </a:r>
            <a:r>
              <a:rPr lang="es-ES" sz="1600" b="1" i="1" baseline="30000" dirty="0">
                <a:latin typeface="Calibri" pitchFamily="34" charset="0"/>
                <a:ea typeface="Calibri" pitchFamily="34" charset="0"/>
                <a:cs typeface="Times New Roman" pitchFamily="18" charset="0"/>
              </a:rPr>
              <a:t>Indicar si existen procedimientos de actuación documentados para la gestión de </a:t>
            </a:r>
            <a:r>
              <a:rPr lang="es-ES" sz="1600" b="1" i="1" baseline="30000" dirty="0" smtClean="0">
                <a:latin typeface="Calibri" pitchFamily="34" charset="0"/>
                <a:ea typeface="Calibri" pitchFamily="34" charset="0"/>
                <a:cs typeface="Times New Roman" pitchFamily="18" charset="0"/>
              </a:rPr>
              <a:t>residuo.</a:t>
            </a:r>
            <a:endParaRPr lang="es-ES" sz="1600" b="1" i="1" baseline="30000" dirty="0">
              <a:latin typeface="Calibri" pitchFamily="34" charset="0"/>
              <a:ea typeface="Calibri" pitchFamily="34" charset="0"/>
              <a:cs typeface="Times New Roman" pitchFamily="18" charset="0"/>
            </a:endParaRPr>
          </a:p>
        </p:txBody>
      </p:sp>
      <p:sp>
        <p:nvSpPr>
          <p:cNvPr id="10" name="40 Rectángulo redondeado"/>
          <p:cNvSpPr/>
          <p:nvPr/>
        </p:nvSpPr>
        <p:spPr>
          <a:xfrm>
            <a:off x="762000" y="533400"/>
            <a:ext cx="2731439" cy="609600"/>
          </a:xfrm>
          <a:prstGeom prst="roundRect">
            <a:avLst/>
          </a:prstGeom>
          <a:solidFill>
            <a:srgbClr val="00B05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smtClean="0"/>
              <a:t>                   </a:t>
            </a:r>
            <a:r>
              <a:rPr lang="es-ES" sz="2400" b="1" i="1" dirty="0" smtClean="0"/>
              <a:t>Ejemplo</a:t>
            </a:r>
            <a:endParaRPr lang="es-ES" sz="2400" b="1" i="1" dirty="0"/>
          </a:p>
        </p:txBody>
      </p:sp>
      <p:grpSp>
        <p:nvGrpSpPr>
          <p:cNvPr id="11" name="33 Grupo"/>
          <p:cNvGrpSpPr/>
          <p:nvPr/>
        </p:nvGrpSpPr>
        <p:grpSpPr>
          <a:xfrm>
            <a:off x="1066800" y="609600"/>
            <a:ext cx="688505" cy="319179"/>
            <a:chOff x="3505200" y="2438400"/>
            <a:chExt cx="533400" cy="381000"/>
          </a:xfrm>
        </p:grpSpPr>
        <p:grpSp>
          <p:nvGrpSpPr>
            <p:cNvPr id="12" name="23 Grupo"/>
            <p:cNvGrpSpPr/>
            <p:nvPr/>
          </p:nvGrpSpPr>
          <p:grpSpPr>
            <a:xfrm>
              <a:off x="3505200" y="2514600"/>
              <a:ext cx="533400" cy="304800"/>
              <a:chOff x="838200" y="2438400"/>
              <a:chExt cx="685800" cy="381000"/>
            </a:xfrm>
          </p:grpSpPr>
          <p:grpSp>
            <p:nvGrpSpPr>
              <p:cNvPr id="15" name="19 Grupo"/>
              <p:cNvGrpSpPr/>
              <p:nvPr/>
            </p:nvGrpSpPr>
            <p:grpSpPr>
              <a:xfrm>
                <a:off x="838200" y="2438400"/>
                <a:ext cx="381000" cy="381000"/>
                <a:chOff x="5257800" y="2590800"/>
                <a:chExt cx="401548" cy="381000"/>
              </a:xfrm>
            </p:grpSpPr>
            <p:sp>
              <p:nvSpPr>
                <p:cNvPr id="19" name="57 Elipse"/>
                <p:cNvSpPr/>
                <p:nvPr/>
              </p:nvSpPr>
              <p:spPr>
                <a:xfrm>
                  <a:off x="5257800" y="2590800"/>
                  <a:ext cx="401548"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58 Elipse"/>
                <p:cNvSpPr/>
                <p:nvPr/>
              </p:nvSpPr>
              <p:spPr>
                <a:xfrm>
                  <a:off x="5337050" y="2667000"/>
                  <a:ext cx="250545" cy="2286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6" name="20 Grupo"/>
              <p:cNvGrpSpPr/>
              <p:nvPr/>
            </p:nvGrpSpPr>
            <p:grpSpPr>
              <a:xfrm>
                <a:off x="1219200" y="2438400"/>
                <a:ext cx="304800" cy="304800"/>
                <a:chOff x="5257800" y="2590800"/>
                <a:chExt cx="401548" cy="381000"/>
              </a:xfrm>
            </p:grpSpPr>
            <p:sp>
              <p:nvSpPr>
                <p:cNvPr id="17" name="55 Elipse"/>
                <p:cNvSpPr/>
                <p:nvPr/>
              </p:nvSpPr>
              <p:spPr>
                <a:xfrm>
                  <a:off x="5257800" y="2590800"/>
                  <a:ext cx="401548"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56 Elipse"/>
                <p:cNvSpPr/>
                <p:nvPr/>
              </p:nvSpPr>
              <p:spPr>
                <a:xfrm>
                  <a:off x="5337050" y="2667000"/>
                  <a:ext cx="250545" cy="2286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cxnSp>
          <p:nvCxnSpPr>
            <p:cNvPr id="13" name="51 Conector recto"/>
            <p:cNvCxnSpPr/>
            <p:nvPr/>
          </p:nvCxnSpPr>
          <p:spPr>
            <a:xfrm flipV="1">
              <a:off x="3505200" y="2438400"/>
              <a:ext cx="152400" cy="762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52 Conector recto"/>
            <p:cNvCxnSpPr/>
            <p:nvPr/>
          </p:nvCxnSpPr>
          <p:spPr>
            <a:xfrm>
              <a:off x="3810000" y="2438400"/>
              <a:ext cx="176736" cy="31563"/>
            </a:xfrm>
            <a:prstGeom prst="line">
              <a:avLst/>
            </a:prstGeom>
            <a:ln w="25400"/>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762000" y="1524000"/>
            <a:ext cx="7086600" cy="3314754"/>
          </a:xfrm>
          <a:prstGeom prst="rect">
            <a:avLst/>
          </a:prstGeom>
          <a:solidFill>
            <a:srgbClr val="FFFFFF"/>
          </a:solidFill>
          <a:ln>
            <a:noFill/>
          </a:ln>
          <a:effectLst/>
          <a:extLst/>
        </p:spPr>
        <p:txBody>
          <a:bodyPr wrap="square">
            <a:spAutoFit/>
          </a:bodyPr>
          <a:lstStyle/>
          <a:p>
            <a:pPr marL="530225" lvl="1" indent="-441325" algn="just">
              <a:lnSpc>
                <a:spcPct val="110000"/>
              </a:lnSpc>
              <a:spcBef>
                <a:spcPts val="600"/>
              </a:spcBef>
              <a:buClr>
                <a:srgbClr val="0000FF"/>
              </a:buClr>
              <a:buSzPct val="111000"/>
              <a:buFontTx/>
              <a:buAutoNum type="arabicPeriod"/>
            </a:pPr>
            <a:r>
              <a:rPr lang="es-ES" sz="2400" b="1" dirty="0" smtClean="0"/>
              <a:t>Introducción</a:t>
            </a:r>
          </a:p>
          <a:p>
            <a:pPr marL="530225" lvl="1" indent="-441325" algn="just">
              <a:lnSpc>
                <a:spcPct val="110000"/>
              </a:lnSpc>
              <a:spcBef>
                <a:spcPts val="600"/>
              </a:spcBef>
              <a:buClr>
                <a:srgbClr val="0000FF"/>
              </a:buClr>
              <a:buSzPct val="111000"/>
              <a:buFontTx/>
              <a:buAutoNum type="arabicPeriod"/>
            </a:pPr>
            <a:r>
              <a:rPr lang="es-ES" sz="2400" b="1" dirty="0" smtClean="0"/>
              <a:t>Legislación: quién, cuándo y cómo</a:t>
            </a:r>
          </a:p>
          <a:p>
            <a:pPr marL="530225" lvl="1" indent="-441325" algn="just">
              <a:lnSpc>
                <a:spcPct val="110000"/>
              </a:lnSpc>
              <a:spcBef>
                <a:spcPts val="600"/>
              </a:spcBef>
              <a:buClr>
                <a:srgbClr val="0000FF"/>
              </a:buClr>
              <a:buSzPct val="111000"/>
              <a:buFontTx/>
              <a:buAutoNum type="arabicPeriod"/>
            </a:pPr>
            <a:r>
              <a:rPr lang="es-ES" sz="2400" b="1" dirty="0" smtClean="0"/>
              <a:t>Procedimiento para la elaboración de un Estudio de Minimización de Residuos</a:t>
            </a:r>
          </a:p>
          <a:p>
            <a:pPr marL="530225" lvl="1" indent="-441325" algn="just">
              <a:lnSpc>
                <a:spcPct val="110000"/>
              </a:lnSpc>
              <a:spcBef>
                <a:spcPts val="600"/>
              </a:spcBef>
              <a:buClr>
                <a:srgbClr val="0000FF"/>
              </a:buClr>
              <a:buSzPct val="111000"/>
              <a:buFontTx/>
              <a:buAutoNum type="arabicPeriod"/>
            </a:pPr>
            <a:r>
              <a:rPr lang="es-ES" sz="2400" b="1" dirty="0" smtClean="0"/>
              <a:t>Opciones de minimización</a:t>
            </a:r>
          </a:p>
          <a:p>
            <a:pPr marL="530225" lvl="1" indent="-441325" algn="just">
              <a:lnSpc>
                <a:spcPct val="110000"/>
              </a:lnSpc>
              <a:spcBef>
                <a:spcPts val="600"/>
              </a:spcBef>
              <a:buClr>
                <a:srgbClr val="0000FF"/>
              </a:buClr>
              <a:buSzPct val="111000"/>
              <a:buFontTx/>
              <a:buAutoNum type="arabicPeriod"/>
            </a:pPr>
            <a:r>
              <a:rPr lang="es-ES" sz="2400" b="1" dirty="0" smtClean="0"/>
              <a:t>Referencias bibliográficas</a:t>
            </a:r>
          </a:p>
          <a:p>
            <a:pPr marL="530225" lvl="1" indent="-441325" algn="just">
              <a:lnSpc>
                <a:spcPct val="110000"/>
              </a:lnSpc>
              <a:spcBef>
                <a:spcPts val="600"/>
              </a:spcBef>
              <a:buClr>
                <a:srgbClr val="0000FF"/>
              </a:buClr>
              <a:buSzPct val="111000"/>
              <a:buFontTx/>
              <a:buAutoNum type="arabicPeriod"/>
            </a:pPr>
            <a:r>
              <a:rPr lang="es-ES" sz="2400" b="1" dirty="0" smtClean="0"/>
              <a:t>Webs de interés</a:t>
            </a:r>
            <a:endParaRPr lang="es-ES" sz="2400" b="1" dirty="0"/>
          </a:p>
        </p:txBody>
      </p:sp>
      <p:sp>
        <p:nvSpPr>
          <p:cNvPr id="6148" name="Line 4"/>
          <p:cNvSpPr>
            <a:spLocks noChangeShapeType="1"/>
          </p:cNvSpPr>
          <p:nvPr/>
        </p:nvSpPr>
        <p:spPr bwMode="auto">
          <a:xfrm>
            <a:off x="762000" y="1066800"/>
            <a:ext cx="7086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5" name="Rectangle 2"/>
          <p:cNvSpPr txBox="1">
            <a:spLocks noChangeArrowheads="1"/>
          </p:cNvSpPr>
          <p:nvPr/>
        </p:nvSpPr>
        <p:spPr bwMode="auto">
          <a:xfrm>
            <a:off x="1066800" y="381000"/>
            <a:ext cx="3200400" cy="64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chor="ct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a:lstStyle>
          <a:p>
            <a:pPr>
              <a:defRPr/>
            </a:pPr>
            <a:r>
              <a:rPr lang="es-ES" sz="2800" b="1" dirty="0" smtClean="0">
                <a:solidFill>
                  <a:srgbClr val="CC0000"/>
                </a:solidFill>
              </a:rPr>
              <a:t>Contenidos:</a:t>
            </a:r>
            <a:endParaRPr lang="en-US" sz="2800" b="1" dirty="0">
              <a:solidFill>
                <a:srgbClr val="CC0000"/>
              </a:solidFill>
            </a:endParaRPr>
          </a:p>
        </p:txBody>
      </p:sp>
      <p:sp>
        <p:nvSpPr>
          <p:cNvPr id="7"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2</a:t>
            </a:fld>
            <a:endParaRPr lang="eu-ES" sz="1600" dirty="0">
              <a:latin typeface="Arial" charset="0"/>
              <a:cs typeface="Arial" charset="0"/>
            </a:endParaRPr>
          </a:p>
        </p:txBody>
      </p:sp>
      <p:pic>
        <p:nvPicPr>
          <p:cNvPr id="9" name="Imagen 8"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172200"/>
            <a:ext cx="1219200" cy="555223"/>
          </a:xfrm>
          <a:prstGeom prst="rect">
            <a:avLst/>
          </a:prstGeom>
        </p:spPr>
      </p:pic>
      <p:sp>
        <p:nvSpPr>
          <p:cNvPr id="10" name="Rectangle 5"/>
          <p:cNvSpPr>
            <a:spLocks noChangeArrowheads="1"/>
          </p:cNvSpPr>
          <p:nvPr/>
        </p:nvSpPr>
        <p:spPr bwMode="auto">
          <a:xfrm>
            <a:off x="1600200" y="63246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F. Fernández Marzo, C. Peña Rodríguez y M.P.  </a:t>
            </a:r>
            <a:r>
              <a:rPr lang="es-ES" sz="1200" i="1" dirty="0">
                <a:latin typeface="Times New Roman"/>
                <a:cs typeface="Times New Roman"/>
              </a:rPr>
              <a:t>Ruiz Ojeda. </a:t>
            </a:r>
            <a:r>
              <a:rPr lang="es-ES" sz="1200" i="1" dirty="0" smtClean="0">
                <a:latin typeface="Times New Roman"/>
                <a:cs typeface="Times New Roman"/>
              </a:rPr>
              <a:t>Tecnologías Ambientales: Gestión y Minimización de Residuos Industriales. Estudio de Casos</a:t>
            </a:r>
            <a:endParaRPr lang="es-ES" sz="4000" dirty="0">
              <a:latin typeface="Times New Roman"/>
              <a:cs typeface="Times New Roman"/>
            </a:endParaRPr>
          </a:p>
        </p:txBody>
      </p:sp>
    </p:spTree>
    <p:extLst>
      <p:ext uri="{BB962C8B-B14F-4D97-AF65-F5344CB8AC3E}">
        <p14:creationId xmlns:p14="http://schemas.microsoft.com/office/powerpoint/2010/main" xmlns="" val="7020167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
          <p:cNvSpPr>
            <a:spLocks noChangeShapeType="1"/>
          </p:cNvSpPr>
          <p:nvPr/>
        </p:nvSpPr>
        <p:spPr bwMode="auto">
          <a:xfrm>
            <a:off x="533400" y="838200"/>
            <a:ext cx="7543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3" name="Text Box 3"/>
          <p:cNvSpPr txBox="1">
            <a:spLocks noChangeArrowheads="1"/>
          </p:cNvSpPr>
          <p:nvPr/>
        </p:nvSpPr>
        <p:spPr bwMode="auto">
          <a:xfrm>
            <a:off x="1447800" y="2286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a:t>
            </a:r>
            <a:endParaRPr lang="es-ES" sz="2800" b="1" dirty="0">
              <a:solidFill>
                <a:srgbClr val="CC0000"/>
              </a:solidFill>
            </a:endParaRPr>
          </a:p>
        </p:txBody>
      </p:sp>
      <p:sp>
        <p:nvSpPr>
          <p:cNvPr id="4" name="3 Rectángulo"/>
          <p:cNvSpPr/>
          <p:nvPr/>
        </p:nvSpPr>
        <p:spPr>
          <a:xfrm>
            <a:off x="1447800" y="1066800"/>
            <a:ext cx="2438400"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177800"/>
            <a:r>
              <a:rPr lang="es-ES" sz="2400" b="1" dirty="0">
                <a:solidFill>
                  <a:srgbClr val="3366FF"/>
                </a:solidFill>
              </a:rPr>
              <a:t>3. Evaluación</a:t>
            </a:r>
            <a:endParaRPr lang="en-GB" sz="2400" b="1" dirty="0">
              <a:solidFill>
                <a:srgbClr val="3366FF"/>
              </a:solidFill>
            </a:endParaRPr>
          </a:p>
        </p:txBody>
      </p:sp>
      <p:sp>
        <p:nvSpPr>
          <p:cNvPr id="6" name="5 Rectángulo redondeado"/>
          <p:cNvSpPr/>
          <p:nvPr/>
        </p:nvSpPr>
        <p:spPr>
          <a:xfrm>
            <a:off x="533400" y="1828800"/>
            <a:ext cx="7543800" cy="3886200"/>
          </a:xfrm>
          <a:prstGeom prst="roundRect">
            <a:avLst/>
          </a:prstGeom>
          <a:solidFill>
            <a:srgbClr val="E3F1D2"/>
          </a:solidFill>
          <a:ln w="57150" cmpd="sng">
            <a:solidFill>
              <a:srgbClr val="3DA6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sp>
        <p:nvSpPr>
          <p:cNvPr id="9"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20</a:t>
            </a:fld>
            <a:endParaRPr lang="eu-ES" sz="1600" dirty="0">
              <a:latin typeface="Arial" charset="0"/>
              <a:cs typeface="Arial" charset="0"/>
            </a:endParaRPr>
          </a:p>
        </p:txBody>
      </p:sp>
      <p:pic>
        <p:nvPicPr>
          <p:cNvPr id="10"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
        <p:nvSpPr>
          <p:cNvPr id="11" name="4 Rectángulo"/>
          <p:cNvSpPr/>
          <p:nvPr/>
        </p:nvSpPr>
        <p:spPr>
          <a:xfrm>
            <a:off x="838200" y="2057400"/>
            <a:ext cx="6934200" cy="3323987"/>
          </a:xfrm>
          <a:prstGeom prst="rect">
            <a:avLst/>
          </a:prstGeom>
        </p:spPr>
        <p:txBody>
          <a:bodyPr wrap="square">
            <a:spAutoFit/>
          </a:bodyPr>
          <a:lstStyle/>
          <a:p>
            <a:pPr marL="285750" indent="-285750" algn="just">
              <a:spcBef>
                <a:spcPts val="1200"/>
              </a:spcBef>
              <a:buClr>
                <a:srgbClr val="AE03AD"/>
              </a:buClr>
              <a:buSzPct val="160000"/>
              <a:buFont typeface="Arial"/>
              <a:buChar char="•"/>
            </a:pPr>
            <a:r>
              <a:rPr lang="es-ES" dirty="0" smtClean="0"/>
              <a:t>Una vez identificados los residuos peligrosos generados y recogida la información disponible sobre ellos, el siguiente paso es </a:t>
            </a:r>
            <a:r>
              <a:rPr lang="es-ES" b="1" dirty="0" smtClean="0">
                <a:solidFill>
                  <a:srgbClr val="0000FF"/>
                </a:solidFill>
              </a:rPr>
              <a:t>establecer</a:t>
            </a:r>
            <a:r>
              <a:rPr lang="es-ES" b="1" dirty="0" smtClean="0">
                <a:solidFill>
                  <a:srgbClr val="3366FF"/>
                </a:solidFill>
              </a:rPr>
              <a:t> </a:t>
            </a:r>
            <a:r>
              <a:rPr lang="es-ES" b="1" dirty="0">
                <a:solidFill>
                  <a:srgbClr val="0000FF"/>
                </a:solidFill>
              </a:rPr>
              <a:t>unos criterios de evaluación </a:t>
            </a:r>
            <a:r>
              <a:rPr lang="es-ES" dirty="0" smtClean="0"/>
              <a:t>que permitan valorar objetivamente la importancia de cada residuo y así </a:t>
            </a:r>
            <a:r>
              <a:rPr lang="en-GB" dirty="0" err="1" smtClean="0"/>
              <a:t>poder</a:t>
            </a:r>
            <a:r>
              <a:rPr lang="en-GB" dirty="0" smtClean="0"/>
              <a:t> </a:t>
            </a:r>
            <a:r>
              <a:rPr lang="en-GB" b="1" dirty="0" err="1">
                <a:solidFill>
                  <a:srgbClr val="0000FF"/>
                </a:solidFill>
              </a:rPr>
              <a:t>definir</a:t>
            </a:r>
            <a:r>
              <a:rPr lang="en-GB" b="1" dirty="0" smtClean="0">
                <a:solidFill>
                  <a:srgbClr val="0070C0"/>
                </a:solidFill>
              </a:rPr>
              <a:t> </a:t>
            </a:r>
            <a:r>
              <a:rPr lang="en-GB" b="1" dirty="0" err="1">
                <a:solidFill>
                  <a:srgbClr val="0000FF"/>
                </a:solidFill>
              </a:rPr>
              <a:t>prioridades</a:t>
            </a:r>
            <a:r>
              <a:rPr lang="en-GB" b="1" dirty="0" smtClean="0">
                <a:solidFill>
                  <a:srgbClr val="0070C0"/>
                </a:solidFill>
              </a:rPr>
              <a:t> </a:t>
            </a:r>
            <a:r>
              <a:rPr lang="en-GB" dirty="0" smtClean="0"/>
              <a:t>de </a:t>
            </a:r>
            <a:r>
              <a:rPr lang="en-GB" dirty="0" err="1" smtClean="0"/>
              <a:t>mejora</a:t>
            </a:r>
            <a:r>
              <a:rPr lang="en-GB" dirty="0" smtClean="0"/>
              <a:t>. </a:t>
            </a:r>
          </a:p>
          <a:p>
            <a:pPr marL="285750" indent="-285750" algn="just">
              <a:spcBef>
                <a:spcPts val="1200"/>
              </a:spcBef>
              <a:buClr>
                <a:srgbClr val="AE03AD"/>
              </a:buClr>
              <a:buSzPct val="160000"/>
              <a:buFont typeface="Arial"/>
              <a:buChar char="•"/>
            </a:pPr>
            <a:r>
              <a:rPr lang="es-ES" dirty="0" smtClean="0"/>
              <a:t>Basándose en la información disponible sobre los residuos se seleccionarán los criterios de evaluación. </a:t>
            </a:r>
          </a:p>
          <a:p>
            <a:pPr marL="285750" indent="-285750" algn="just">
              <a:spcBef>
                <a:spcPts val="1200"/>
              </a:spcBef>
              <a:buClr>
                <a:srgbClr val="AE03AD"/>
              </a:buClr>
              <a:buSzPct val="160000"/>
              <a:buFont typeface="Arial"/>
              <a:buChar char="•"/>
            </a:pPr>
            <a:r>
              <a:rPr lang="es-ES" dirty="0" smtClean="0"/>
              <a:t>Los criterios podrán ser </a:t>
            </a:r>
            <a:r>
              <a:rPr lang="es-ES" b="1" dirty="0">
                <a:solidFill>
                  <a:srgbClr val="0000FF"/>
                </a:solidFill>
              </a:rPr>
              <a:t>cualitativos y/o cuantitativos</a:t>
            </a:r>
            <a:r>
              <a:rPr lang="es-ES" b="1" dirty="0" smtClean="0">
                <a:solidFill>
                  <a:srgbClr val="0070C0"/>
                </a:solidFill>
              </a:rPr>
              <a:t>. </a:t>
            </a:r>
          </a:p>
          <a:p>
            <a:pPr marL="285750" indent="-285750" algn="just">
              <a:spcBef>
                <a:spcPts val="1200"/>
              </a:spcBef>
              <a:buClr>
                <a:srgbClr val="AE03AD"/>
              </a:buClr>
              <a:buSzPct val="160000"/>
              <a:buFont typeface="Arial"/>
              <a:buChar char="•"/>
            </a:pPr>
            <a:r>
              <a:rPr lang="es-ES" dirty="0" smtClean="0"/>
              <a:t>A</a:t>
            </a:r>
            <a:r>
              <a:rPr lang="es-ES" b="1" dirty="0" smtClean="0">
                <a:solidFill>
                  <a:srgbClr val="0070C0"/>
                </a:solidFill>
              </a:rPr>
              <a:t> </a:t>
            </a:r>
            <a:r>
              <a:rPr lang="es-ES" dirty="0" smtClean="0"/>
              <a:t>cada criterio se le atribuye un </a:t>
            </a:r>
            <a:r>
              <a:rPr lang="es-ES" b="1" dirty="0">
                <a:solidFill>
                  <a:srgbClr val="0000FF"/>
                </a:solidFill>
              </a:rPr>
              <a:t>peso específico </a:t>
            </a:r>
            <a:r>
              <a:rPr lang="es-ES" dirty="0" smtClean="0"/>
              <a:t>según la importancia que tenga el criterio en la gestión de la empresa.</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5800" y="1371600"/>
            <a:ext cx="7239000" cy="4770537"/>
          </a:xfrm>
          <a:prstGeom prst="rect">
            <a:avLst/>
          </a:prstGeom>
          <a:solidFill>
            <a:srgbClr val="FFDFE2"/>
          </a:solidFill>
          <a:ln>
            <a:solidFill>
              <a:srgbClr val="7F7F7F"/>
            </a:solidFill>
          </a:ln>
        </p:spPr>
        <p:txBody>
          <a:bodyPr wrap="square">
            <a:spAutoFit/>
          </a:bodyPr>
          <a:lstStyle/>
          <a:p>
            <a:pPr marL="357188" algn="just">
              <a:spcBef>
                <a:spcPts val="600"/>
              </a:spcBef>
            </a:pPr>
            <a:r>
              <a:rPr lang="en-GB" sz="2000" b="1" dirty="0" err="1" smtClean="0">
                <a:solidFill>
                  <a:srgbClr val="0000FF"/>
                </a:solidFill>
              </a:rPr>
              <a:t>Posibles</a:t>
            </a:r>
            <a:r>
              <a:rPr lang="en-GB" sz="2000" b="1" dirty="0" smtClean="0">
                <a:solidFill>
                  <a:srgbClr val="0000FF"/>
                </a:solidFill>
              </a:rPr>
              <a:t> </a:t>
            </a:r>
            <a:r>
              <a:rPr lang="en-GB" sz="2000" b="1" dirty="0" err="1" smtClean="0">
                <a:solidFill>
                  <a:srgbClr val="0000FF"/>
                </a:solidFill>
              </a:rPr>
              <a:t>criterios</a:t>
            </a:r>
            <a:r>
              <a:rPr lang="en-GB" sz="2000" b="1" dirty="0" smtClean="0">
                <a:solidFill>
                  <a:srgbClr val="0000FF"/>
                </a:solidFill>
              </a:rPr>
              <a:t> de </a:t>
            </a:r>
            <a:r>
              <a:rPr lang="en-GB" sz="2000" b="1" dirty="0" err="1" smtClean="0">
                <a:solidFill>
                  <a:srgbClr val="0000FF"/>
                </a:solidFill>
              </a:rPr>
              <a:t>evaluación</a:t>
            </a:r>
            <a:r>
              <a:rPr lang="en-GB" sz="2000" b="1" dirty="0" smtClean="0">
                <a:solidFill>
                  <a:srgbClr val="0000FF"/>
                </a:solidFill>
              </a:rPr>
              <a:t>:</a:t>
            </a:r>
          </a:p>
          <a:p>
            <a:pPr marL="442913" indent="-285750" algn="just">
              <a:spcBef>
                <a:spcPts val="600"/>
              </a:spcBef>
              <a:buClr>
                <a:srgbClr val="AE03AD"/>
              </a:buClr>
              <a:buSzPct val="145000"/>
              <a:buFont typeface="Arial"/>
              <a:buChar char="•"/>
            </a:pPr>
            <a:r>
              <a:rPr lang="es-ES" dirty="0" smtClean="0"/>
              <a:t>Grado de adecuación a los requisitos legales.</a:t>
            </a:r>
          </a:p>
          <a:p>
            <a:pPr marL="442913" indent="-285750" algn="just">
              <a:spcBef>
                <a:spcPts val="600"/>
              </a:spcBef>
              <a:buClr>
                <a:srgbClr val="AE03AD"/>
              </a:buClr>
              <a:buSzPct val="145000"/>
              <a:buFont typeface="Arial"/>
              <a:buChar char="•"/>
            </a:pPr>
            <a:r>
              <a:rPr lang="es-ES" dirty="0" smtClean="0"/>
              <a:t>Riesgos medioambientales relacionados con el residuo peligroso.</a:t>
            </a:r>
          </a:p>
          <a:p>
            <a:pPr marL="442913" indent="-285750" algn="just">
              <a:spcBef>
                <a:spcPts val="600"/>
              </a:spcBef>
              <a:buClr>
                <a:srgbClr val="AE03AD"/>
              </a:buClr>
              <a:buSzPct val="145000"/>
              <a:buFont typeface="Arial"/>
              <a:buChar char="•"/>
            </a:pPr>
            <a:r>
              <a:rPr lang="es-ES" dirty="0" smtClean="0"/>
              <a:t>Posición del indicador definido respecto a uno de referencia (bibliografía, datos </a:t>
            </a:r>
            <a:r>
              <a:rPr lang="en-GB" dirty="0" smtClean="0"/>
              <a:t>del </a:t>
            </a:r>
            <a:r>
              <a:rPr lang="en-GB" dirty="0" err="1" smtClean="0"/>
              <a:t>grupo</a:t>
            </a:r>
            <a:r>
              <a:rPr lang="en-GB" dirty="0" smtClean="0"/>
              <a:t>, </a:t>
            </a:r>
            <a:r>
              <a:rPr lang="en-GB" dirty="0" err="1" smtClean="0"/>
              <a:t>comparativa</a:t>
            </a:r>
            <a:r>
              <a:rPr lang="en-GB" dirty="0" smtClean="0"/>
              <a:t> </a:t>
            </a:r>
            <a:r>
              <a:rPr lang="en-GB" dirty="0" err="1" smtClean="0"/>
              <a:t>interna</a:t>
            </a:r>
            <a:r>
              <a:rPr lang="en-GB" dirty="0" smtClean="0"/>
              <a:t> </a:t>
            </a:r>
            <a:r>
              <a:rPr lang="en-GB" dirty="0" err="1" smtClean="0"/>
              <a:t>respecto</a:t>
            </a:r>
            <a:r>
              <a:rPr lang="en-GB" dirty="0" smtClean="0"/>
              <a:t> a </a:t>
            </a:r>
            <a:r>
              <a:rPr lang="en-GB" dirty="0" err="1" smtClean="0"/>
              <a:t>otros</a:t>
            </a:r>
            <a:r>
              <a:rPr lang="en-GB" dirty="0" smtClean="0"/>
              <a:t> </a:t>
            </a:r>
            <a:r>
              <a:rPr lang="en-GB" dirty="0" err="1" smtClean="0"/>
              <a:t>residuos</a:t>
            </a:r>
            <a:r>
              <a:rPr lang="en-GB" dirty="0" smtClean="0"/>
              <a:t> o </a:t>
            </a:r>
            <a:r>
              <a:rPr lang="en-GB" dirty="0" err="1" smtClean="0"/>
              <a:t>flujos</a:t>
            </a:r>
            <a:r>
              <a:rPr lang="en-GB" dirty="0" smtClean="0"/>
              <a:t>...) o </a:t>
            </a:r>
            <a:r>
              <a:rPr lang="en-GB" dirty="0" err="1" smtClean="0"/>
              <a:t>cantidad</a:t>
            </a:r>
            <a:r>
              <a:rPr lang="en-GB" dirty="0" smtClean="0"/>
              <a:t> </a:t>
            </a:r>
            <a:r>
              <a:rPr lang="en-GB" dirty="0" err="1" smtClean="0"/>
              <a:t>generada</a:t>
            </a:r>
            <a:r>
              <a:rPr lang="en-GB" dirty="0" smtClean="0"/>
              <a:t>.</a:t>
            </a:r>
          </a:p>
          <a:p>
            <a:pPr marL="442913" indent="-285750" algn="just">
              <a:spcBef>
                <a:spcPts val="600"/>
              </a:spcBef>
              <a:buClr>
                <a:srgbClr val="AE03AD"/>
              </a:buClr>
              <a:buSzPct val="145000"/>
              <a:buFont typeface="Arial"/>
              <a:buChar char="•"/>
            </a:pPr>
            <a:r>
              <a:rPr lang="es-ES" dirty="0" smtClean="0"/>
              <a:t>Coste actual o previsto de su gestión.</a:t>
            </a:r>
          </a:p>
          <a:p>
            <a:pPr marL="442913" indent="-285750" algn="just">
              <a:spcBef>
                <a:spcPts val="600"/>
              </a:spcBef>
              <a:buClr>
                <a:srgbClr val="AE03AD"/>
              </a:buClr>
              <a:buSzPct val="145000"/>
              <a:buFont typeface="Arial"/>
              <a:buChar char="•"/>
            </a:pPr>
            <a:r>
              <a:rPr lang="es-ES" dirty="0" smtClean="0"/>
              <a:t>Coste de las materias primas implicadas en la generación del residuo.</a:t>
            </a:r>
          </a:p>
          <a:p>
            <a:pPr marL="442913" indent="-285750" algn="just">
              <a:spcBef>
                <a:spcPts val="600"/>
              </a:spcBef>
              <a:buClr>
                <a:srgbClr val="AE03AD"/>
              </a:buClr>
              <a:buSzPct val="145000"/>
              <a:buFont typeface="Arial"/>
              <a:buChar char="•"/>
            </a:pPr>
            <a:r>
              <a:rPr lang="es-ES" dirty="0" smtClean="0"/>
              <a:t>Riegos relacionados con la seguridad de los empleados.</a:t>
            </a:r>
          </a:p>
          <a:p>
            <a:pPr marL="442913" indent="-285750" algn="just">
              <a:spcBef>
                <a:spcPts val="600"/>
              </a:spcBef>
              <a:buClr>
                <a:srgbClr val="AE03AD"/>
              </a:buClr>
              <a:buSzPct val="145000"/>
              <a:buFont typeface="Arial"/>
              <a:buChar char="•"/>
            </a:pPr>
            <a:r>
              <a:rPr lang="es-ES" dirty="0" smtClean="0"/>
              <a:t>Existencia de procedimientos de actuación o prácticas de gestión documentadas.</a:t>
            </a:r>
          </a:p>
          <a:p>
            <a:pPr marL="442913" indent="-285750" algn="just">
              <a:spcBef>
                <a:spcPts val="600"/>
              </a:spcBef>
              <a:buClr>
                <a:srgbClr val="AE03AD"/>
              </a:buClr>
              <a:buSzPct val="145000"/>
              <a:buFont typeface="Arial"/>
              <a:buChar char="•"/>
            </a:pPr>
            <a:r>
              <a:rPr lang="es-ES" dirty="0" smtClean="0"/>
              <a:t>Potencial de minimización (tener más de 3 opciones a priori).</a:t>
            </a:r>
          </a:p>
          <a:p>
            <a:pPr marL="442913" indent="-285750" algn="just">
              <a:spcBef>
                <a:spcPts val="600"/>
              </a:spcBef>
              <a:buClr>
                <a:srgbClr val="AE03AD"/>
              </a:buClr>
              <a:buSzPct val="145000"/>
              <a:buFont typeface="Arial"/>
              <a:buChar char="•"/>
            </a:pPr>
            <a:r>
              <a:rPr lang="es-ES" dirty="0" smtClean="0"/>
              <a:t>Impacto en la imagen de la organización.</a:t>
            </a:r>
          </a:p>
          <a:p>
            <a:pPr marL="442913" indent="-285750" algn="just">
              <a:spcBef>
                <a:spcPts val="600"/>
              </a:spcBef>
              <a:buClr>
                <a:srgbClr val="AE03AD"/>
              </a:buClr>
              <a:buSzPct val="145000"/>
              <a:buFont typeface="Arial"/>
              <a:buChar char="•"/>
            </a:pPr>
            <a:r>
              <a:rPr lang="es-ES" dirty="0" smtClean="0"/>
              <a:t>Opinión de las partes interesadas.</a:t>
            </a:r>
            <a:endParaRPr lang="en-GB" dirty="0"/>
          </a:p>
        </p:txBody>
      </p:sp>
      <p:sp>
        <p:nvSpPr>
          <p:cNvPr id="3" name="Line 2"/>
          <p:cNvSpPr>
            <a:spLocks noChangeShapeType="1"/>
          </p:cNvSpPr>
          <p:nvPr/>
        </p:nvSpPr>
        <p:spPr bwMode="auto">
          <a:xfrm>
            <a:off x="685800" y="762000"/>
            <a:ext cx="7315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4" name="Text Box 3"/>
          <p:cNvSpPr txBox="1">
            <a:spLocks noChangeArrowheads="1"/>
          </p:cNvSpPr>
          <p:nvPr/>
        </p:nvSpPr>
        <p:spPr bwMode="auto">
          <a:xfrm>
            <a:off x="1447800" y="2286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a:t>
            </a:r>
            <a:endParaRPr lang="es-ES" sz="2800" b="1" dirty="0">
              <a:solidFill>
                <a:srgbClr val="CC0000"/>
              </a:solidFill>
            </a:endParaRPr>
          </a:p>
        </p:txBody>
      </p:sp>
      <p:sp>
        <p:nvSpPr>
          <p:cNvPr id="5" name="4 Rectángulo"/>
          <p:cNvSpPr/>
          <p:nvPr/>
        </p:nvSpPr>
        <p:spPr>
          <a:xfrm>
            <a:off x="1447800" y="838200"/>
            <a:ext cx="2362200"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177800"/>
            <a:r>
              <a:rPr lang="es-ES" sz="2400" b="1" dirty="0">
                <a:solidFill>
                  <a:srgbClr val="3366FF"/>
                </a:solidFill>
              </a:rPr>
              <a:t>3. Evaluación</a:t>
            </a:r>
            <a:endParaRPr lang="en-GB" sz="2400" b="1" dirty="0">
              <a:solidFill>
                <a:srgbClr val="3366FF"/>
              </a:solidFill>
            </a:endParaRPr>
          </a:p>
        </p:txBody>
      </p:sp>
      <p:sp>
        <p:nvSpPr>
          <p:cNvPr id="6"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sp>
        <p:nvSpPr>
          <p:cNvPr id="8"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21</a:t>
            </a:fld>
            <a:endParaRPr lang="eu-ES" sz="1600" dirty="0">
              <a:latin typeface="Arial" charset="0"/>
              <a:cs typeface="Arial" charset="0"/>
            </a:endParaRPr>
          </a:p>
        </p:txBody>
      </p:sp>
      <p:pic>
        <p:nvPicPr>
          <p:cNvPr id="9"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38200" y="1828800"/>
            <a:ext cx="7086600" cy="3170099"/>
          </a:xfrm>
          <a:prstGeom prst="rect">
            <a:avLst/>
          </a:prstGeom>
          <a:solidFill>
            <a:schemeClr val="accent3">
              <a:lumMod val="40000"/>
              <a:lumOff val="60000"/>
            </a:schemeClr>
          </a:solidFill>
          <a:ln>
            <a:solidFill>
              <a:schemeClr val="tx1">
                <a:lumMod val="50000"/>
                <a:lumOff val="50000"/>
              </a:schemeClr>
            </a:solidFill>
          </a:ln>
        </p:spPr>
        <p:txBody>
          <a:bodyPr wrap="square">
            <a:spAutoFit/>
          </a:bodyPr>
          <a:lstStyle/>
          <a:p>
            <a:pPr marL="354013" indent="-285750" algn="just">
              <a:spcBef>
                <a:spcPts val="1200"/>
              </a:spcBef>
              <a:buClr>
                <a:srgbClr val="AE03AD"/>
              </a:buClr>
              <a:buSzPct val="145000"/>
              <a:buFont typeface="Arial"/>
              <a:buChar char="•"/>
            </a:pPr>
            <a:r>
              <a:rPr lang="es-ES" dirty="0"/>
              <a:t>En este punto del estudio, el primer paso será </a:t>
            </a:r>
            <a:r>
              <a:rPr lang="es-ES" b="1" dirty="0">
                <a:solidFill>
                  <a:srgbClr val="0000FF"/>
                </a:solidFill>
              </a:rPr>
              <a:t>recopilar todas las alternativas posibles de minimización</a:t>
            </a:r>
            <a:r>
              <a:rPr lang="es-ES" dirty="0"/>
              <a:t>. </a:t>
            </a:r>
          </a:p>
          <a:p>
            <a:pPr marL="354013" indent="-285750" algn="just">
              <a:spcBef>
                <a:spcPts val="1200"/>
              </a:spcBef>
              <a:buClr>
                <a:srgbClr val="AE03AD"/>
              </a:buClr>
              <a:buSzPct val="145000"/>
              <a:buFont typeface="Arial"/>
              <a:buChar char="•"/>
            </a:pPr>
            <a:r>
              <a:rPr lang="es-ES" dirty="0"/>
              <a:t>De entrada se acepta </a:t>
            </a:r>
            <a:r>
              <a:rPr lang="es-ES" dirty="0">
                <a:solidFill>
                  <a:srgbClr val="0000FF"/>
                </a:solidFill>
              </a:rPr>
              <a:t>cualquier posibilidad </a:t>
            </a:r>
            <a:r>
              <a:rPr lang="es-ES" dirty="0"/>
              <a:t>y para ello es recomendable hacer un grupo de trabajo formado por personas de distintos departamentos de la empresa, es lo que se llama, una </a:t>
            </a:r>
            <a:r>
              <a:rPr lang="es-ES" b="1" dirty="0" smtClean="0">
                <a:solidFill>
                  <a:srgbClr val="0000FF"/>
                </a:solidFill>
              </a:rPr>
              <a:t>“tormenta </a:t>
            </a:r>
            <a:r>
              <a:rPr lang="es-ES" b="1" dirty="0">
                <a:solidFill>
                  <a:srgbClr val="0000FF"/>
                </a:solidFill>
              </a:rPr>
              <a:t>de </a:t>
            </a:r>
            <a:r>
              <a:rPr lang="es-ES" b="1" dirty="0" smtClean="0">
                <a:solidFill>
                  <a:srgbClr val="0000FF"/>
                </a:solidFill>
              </a:rPr>
              <a:t>ideas”</a:t>
            </a:r>
            <a:r>
              <a:rPr lang="es-ES" dirty="0" smtClean="0"/>
              <a:t>.</a:t>
            </a:r>
            <a:endParaRPr lang="es-ES" dirty="0"/>
          </a:p>
          <a:p>
            <a:pPr marL="354013" indent="-285750" algn="just">
              <a:spcBef>
                <a:spcPts val="1200"/>
              </a:spcBef>
              <a:buClr>
                <a:srgbClr val="AE03AD"/>
              </a:buClr>
              <a:buSzPct val="145000"/>
              <a:buFont typeface="Arial"/>
              <a:buChar char="•"/>
            </a:pPr>
            <a:r>
              <a:rPr lang="es-ES" dirty="0"/>
              <a:t>Las opciones más interesantes medioambientalmente siempre serán aquellas que supongan una </a:t>
            </a:r>
            <a:r>
              <a:rPr lang="es-ES" dirty="0">
                <a:solidFill>
                  <a:srgbClr val="0000FF"/>
                </a:solidFill>
              </a:rPr>
              <a:t>reducción en </a:t>
            </a:r>
            <a:r>
              <a:rPr lang="es-ES" dirty="0" smtClean="0">
                <a:solidFill>
                  <a:srgbClr val="0000FF"/>
                </a:solidFill>
              </a:rPr>
              <a:t>origen</a:t>
            </a:r>
            <a:r>
              <a:rPr lang="es-ES" dirty="0" smtClean="0"/>
              <a:t>, </a:t>
            </a:r>
            <a:r>
              <a:rPr lang="es-ES" dirty="0"/>
              <a:t>empezando por </a:t>
            </a:r>
            <a:r>
              <a:rPr lang="es-ES" b="1" dirty="0">
                <a:solidFill>
                  <a:srgbClr val="0000FF"/>
                </a:solidFill>
              </a:rPr>
              <a:t>sustitución de materias primas </a:t>
            </a:r>
            <a:r>
              <a:rPr lang="es-ES" dirty="0"/>
              <a:t>y la </a:t>
            </a:r>
            <a:r>
              <a:rPr lang="es-ES" b="1" dirty="0">
                <a:solidFill>
                  <a:srgbClr val="0000FF"/>
                </a:solidFill>
              </a:rPr>
              <a:t>modificación de procesos</a:t>
            </a:r>
            <a:r>
              <a:rPr lang="es-ES" dirty="0"/>
              <a:t>. La </a:t>
            </a:r>
            <a:r>
              <a:rPr lang="es-ES" b="1" dirty="0">
                <a:solidFill>
                  <a:srgbClr val="FF6600"/>
                </a:solidFill>
              </a:rPr>
              <a:t>última opción deberá ser siempre la eliminación controlada</a:t>
            </a:r>
            <a:r>
              <a:rPr lang="es-ES" dirty="0"/>
              <a:t>.</a:t>
            </a:r>
            <a:endParaRPr lang="en-GB" dirty="0"/>
          </a:p>
        </p:txBody>
      </p:sp>
      <p:sp>
        <p:nvSpPr>
          <p:cNvPr id="3" name="Line 2"/>
          <p:cNvSpPr>
            <a:spLocks noChangeShapeType="1"/>
          </p:cNvSpPr>
          <p:nvPr/>
        </p:nvSpPr>
        <p:spPr bwMode="auto">
          <a:xfrm>
            <a:off x="838200" y="914400"/>
            <a:ext cx="7086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4" name="Text Box 3"/>
          <p:cNvSpPr txBox="1">
            <a:spLocks noChangeArrowheads="1"/>
          </p:cNvSpPr>
          <p:nvPr/>
        </p:nvSpPr>
        <p:spPr bwMode="auto">
          <a:xfrm>
            <a:off x="1447800" y="3048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a:t>
            </a:r>
            <a:endParaRPr lang="es-ES" sz="2800" b="1" dirty="0">
              <a:solidFill>
                <a:srgbClr val="CC0000"/>
              </a:solidFill>
            </a:endParaRPr>
          </a:p>
        </p:txBody>
      </p:sp>
      <p:sp>
        <p:nvSpPr>
          <p:cNvPr id="5" name="4 Rectángulo"/>
          <p:cNvSpPr/>
          <p:nvPr/>
        </p:nvSpPr>
        <p:spPr>
          <a:xfrm>
            <a:off x="1447800" y="1143000"/>
            <a:ext cx="3962400"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177800"/>
            <a:r>
              <a:rPr lang="es-ES" sz="2400" b="1" dirty="0">
                <a:solidFill>
                  <a:srgbClr val="3366FF"/>
                </a:solidFill>
              </a:rPr>
              <a:t>4. Análisis de </a:t>
            </a:r>
            <a:r>
              <a:rPr lang="es-ES" sz="2400" b="1" dirty="0" smtClean="0">
                <a:solidFill>
                  <a:srgbClr val="3366FF"/>
                </a:solidFill>
              </a:rPr>
              <a:t>Alternativas</a:t>
            </a:r>
            <a:endParaRPr lang="en-GB" sz="2400" b="1" dirty="0">
              <a:solidFill>
                <a:srgbClr val="3366FF"/>
              </a:solidFill>
            </a:endParaRPr>
          </a:p>
        </p:txBody>
      </p:sp>
      <p:sp>
        <p:nvSpPr>
          <p:cNvPr id="6"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sp>
        <p:nvSpPr>
          <p:cNvPr id="8"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22</a:t>
            </a:fld>
            <a:endParaRPr lang="eu-ES" sz="1600" dirty="0">
              <a:latin typeface="Arial" charset="0"/>
              <a:cs typeface="Arial" charset="0"/>
            </a:endParaRPr>
          </a:p>
        </p:txBody>
      </p:sp>
      <p:pic>
        <p:nvPicPr>
          <p:cNvPr id="9"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962400" y="457200"/>
            <a:ext cx="3810000"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a:solidFill>
                  <a:srgbClr val="3366FF"/>
                </a:solidFill>
              </a:rPr>
              <a:t>4. Análisis de alternativas</a:t>
            </a:r>
            <a:endParaRPr lang="en-GB" sz="2400" b="1" dirty="0">
              <a:solidFill>
                <a:srgbClr val="3366FF"/>
              </a:solidFill>
            </a:endParaRPr>
          </a:p>
        </p:txBody>
      </p:sp>
      <p:sp>
        <p:nvSpPr>
          <p:cNvPr id="6" name="5 Rectángulo redondeado"/>
          <p:cNvSpPr/>
          <p:nvPr/>
        </p:nvSpPr>
        <p:spPr>
          <a:xfrm>
            <a:off x="685800" y="1219200"/>
            <a:ext cx="7239000" cy="2057400"/>
          </a:xfrm>
          <a:prstGeom prst="roundRect">
            <a:avLst/>
          </a:prstGeom>
          <a:solidFill>
            <a:srgbClr val="DCE6F2"/>
          </a:solidFill>
          <a:ln w="57150" cmpd="sng">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5"/>
          <p:cNvSpPr>
            <a:spLocks noChangeArrowheads="1"/>
          </p:cNvSpPr>
          <p:nvPr/>
        </p:nvSpPr>
        <p:spPr bwMode="auto">
          <a:xfrm>
            <a:off x="1524000" y="64008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sp>
        <p:nvSpPr>
          <p:cNvPr id="10"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23</a:t>
            </a:fld>
            <a:endParaRPr lang="eu-ES" sz="1600" dirty="0">
              <a:latin typeface="Arial" charset="0"/>
              <a:cs typeface="Arial" charset="0"/>
            </a:endParaRPr>
          </a:p>
        </p:txBody>
      </p:sp>
      <p:pic>
        <p:nvPicPr>
          <p:cNvPr id="11"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324600"/>
            <a:ext cx="990600" cy="451119"/>
          </a:xfrm>
          <a:prstGeom prst="rect">
            <a:avLst/>
          </a:prstGeom>
        </p:spPr>
      </p:pic>
      <p:sp>
        <p:nvSpPr>
          <p:cNvPr id="12" name="1 Rectángulo"/>
          <p:cNvSpPr/>
          <p:nvPr/>
        </p:nvSpPr>
        <p:spPr>
          <a:xfrm>
            <a:off x="990600" y="1295400"/>
            <a:ext cx="6858000" cy="1923604"/>
          </a:xfrm>
          <a:prstGeom prst="rect">
            <a:avLst/>
          </a:prstGeom>
        </p:spPr>
        <p:txBody>
          <a:bodyPr wrap="square">
            <a:spAutoFit/>
          </a:bodyPr>
          <a:lstStyle/>
          <a:p>
            <a:pPr marL="266700" algn="just"/>
            <a:r>
              <a:rPr lang="es-ES" sz="2400" b="1" dirty="0" smtClean="0">
                <a:solidFill>
                  <a:srgbClr val="AE03AD"/>
                </a:solidFill>
              </a:rPr>
              <a:t>Por ejemplo</a:t>
            </a:r>
            <a:r>
              <a:rPr lang="es-ES" sz="2000" b="1" dirty="0" smtClean="0"/>
              <a:t>, soluciones para minimizar el aceite usado:</a:t>
            </a:r>
            <a:endParaRPr lang="en-GB" sz="2000" b="1" dirty="0" smtClean="0"/>
          </a:p>
          <a:p>
            <a:pPr marL="285750" indent="-285750" algn="just">
              <a:spcBef>
                <a:spcPts val="600"/>
              </a:spcBef>
              <a:buClr>
                <a:srgbClr val="AE03AD"/>
              </a:buClr>
              <a:buSzPct val="141000"/>
              <a:buFont typeface="Arial"/>
              <a:buChar char="•"/>
            </a:pPr>
            <a:r>
              <a:rPr lang="es-ES" dirty="0">
                <a:solidFill>
                  <a:srgbClr val="0000FF"/>
                </a:solidFill>
              </a:rPr>
              <a:t>I</a:t>
            </a:r>
            <a:r>
              <a:rPr lang="es-ES" dirty="0" smtClean="0">
                <a:solidFill>
                  <a:srgbClr val="0000FF"/>
                </a:solidFill>
              </a:rPr>
              <a:t>nstalar un circuito cerrado de aceite </a:t>
            </a:r>
            <a:r>
              <a:rPr lang="es-ES" dirty="0" smtClean="0"/>
              <a:t>(reducción en origen).</a:t>
            </a:r>
          </a:p>
          <a:p>
            <a:pPr marL="285750" indent="-285750" algn="just">
              <a:buClr>
                <a:srgbClr val="AE03AD"/>
              </a:buClr>
              <a:buSzPct val="141000"/>
              <a:buFont typeface="Arial"/>
              <a:buChar char="•"/>
            </a:pPr>
            <a:r>
              <a:rPr lang="es-ES" dirty="0">
                <a:solidFill>
                  <a:srgbClr val="0000FF"/>
                </a:solidFill>
              </a:rPr>
              <a:t>E</a:t>
            </a:r>
            <a:r>
              <a:rPr lang="es-ES" dirty="0" smtClean="0">
                <a:solidFill>
                  <a:srgbClr val="0000FF"/>
                </a:solidFill>
              </a:rPr>
              <a:t>stablecer sistemas de control de la vida útil del aceite </a:t>
            </a:r>
            <a:r>
              <a:rPr lang="es-ES" dirty="0" smtClean="0"/>
              <a:t>(reducción en origen).</a:t>
            </a:r>
          </a:p>
          <a:p>
            <a:pPr marL="285750" indent="-285750" algn="just">
              <a:buClr>
                <a:srgbClr val="AE03AD"/>
              </a:buClr>
              <a:buSzPct val="141000"/>
              <a:buFont typeface="Arial"/>
              <a:buChar char="•"/>
            </a:pPr>
            <a:r>
              <a:rPr lang="es-ES" dirty="0">
                <a:solidFill>
                  <a:srgbClr val="0000FF"/>
                </a:solidFill>
              </a:rPr>
              <a:t>U</a:t>
            </a:r>
            <a:r>
              <a:rPr lang="es-ES" dirty="0" smtClean="0">
                <a:solidFill>
                  <a:srgbClr val="0000FF"/>
                </a:solidFill>
              </a:rPr>
              <a:t>so del aceite hidráulico usado como lubricante </a:t>
            </a:r>
            <a:r>
              <a:rPr lang="es-ES" dirty="0" smtClean="0"/>
              <a:t>(reutilización).</a:t>
            </a:r>
          </a:p>
          <a:p>
            <a:pPr marL="285750" indent="-285750" algn="just">
              <a:buClr>
                <a:srgbClr val="AE03AD"/>
              </a:buClr>
              <a:buSzPct val="141000"/>
              <a:buFont typeface="Arial"/>
              <a:buChar char="•"/>
            </a:pPr>
            <a:r>
              <a:rPr lang="es-ES" dirty="0">
                <a:solidFill>
                  <a:srgbClr val="0000FF"/>
                </a:solidFill>
              </a:rPr>
              <a:t>E</a:t>
            </a:r>
            <a:r>
              <a:rPr lang="es-ES" dirty="0" smtClean="0">
                <a:solidFill>
                  <a:srgbClr val="0000FF"/>
                </a:solidFill>
              </a:rPr>
              <a:t>nvío del aceite usado a un gestor para su regeneración </a:t>
            </a:r>
            <a:r>
              <a:rPr lang="es-ES" dirty="0" smtClean="0"/>
              <a:t>(reciclaje).</a:t>
            </a:r>
            <a:endParaRPr lang="en-GB" dirty="0"/>
          </a:p>
        </p:txBody>
      </p:sp>
      <p:sp>
        <p:nvSpPr>
          <p:cNvPr id="13" name="40 Rectángulo redondeado"/>
          <p:cNvSpPr/>
          <p:nvPr/>
        </p:nvSpPr>
        <p:spPr>
          <a:xfrm>
            <a:off x="838200" y="381000"/>
            <a:ext cx="2731439" cy="609600"/>
          </a:xfrm>
          <a:prstGeom prst="roundRect">
            <a:avLst/>
          </a:prstGeom>
          <a:solidFill>
            <a:srgbClr val="00B05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smtClean="0"/>
              <a:t>                   </a:t>
            </a:r>
            <a:r>
              <a:rPr lang="es-ES" sz="2400" b="1" i="1" dirty="0" smtClean="0"/>
              <a:t>Ejemplo</a:t>
            </a:r>
            <a:endParaRPr lang="es-ES" sz="2400" b="1" i="1" dirty="0"/>
          </a:p>
        </p:txBody>
      </p:sp>
      <p:grpSp>
        <p:nvGrpSpPr>
          <p:cNvPr id="14" name="33 Grupo"/>
          <p:cNvGrpSpPr/>
          <p:nvPr/>
        </p:nvGrpSpPr>
        <p:grpSpPr>
          <a:xfrm>
            <a:off x="1143000" y="533400"/>
            <a:ext cx="688505" cy="319179"/>
            <a:chOff x="3505200" y="2438400"/>
            <a:chExt cx="533400" cy="381000"/>
          </a:xfrm>
        </p:grpSpPr>
        <p:grpSp>
          <p:nvGrpSpPr>
            <p:cNvPr id="15" name="23 Grupo"/>
            <p:cNvGrpSpPr/>
            <p:nvPr/>
          </p:nvGrpSpPr>
          <p:grpSpPr>
            <a:xfrm>
              <a:off x="3505200" y="2514600"/>
              <a:ext cx="533400" cy="304800"/>
              <a:chOff x="838200" y="2438400"/>
              <a:chExt cx="685800" cy="381000"/>
            </a:xfrm>
          </p:grpSpPr>
          <p:grpSp>
            <p:nvGrpSpPr>
              <p:cNvPr id="18" name="19 Grupo"/>
              <p:cNvGrpSpPr/>
              <p:nvPr/>
            </p:nvGrpSpPr>
            <p:grpSpPr>
              <a:xfrm>
                <a:off x="838200" y="2438400"/>
                <a:ext cx="381000" cy="381000"/>
                <a:chOff x="5257800" y="2590800"/>
                <a:chExt cx="401548" cy="381000"/>
              </a:xfrm>
            </p:grpSpPr>
            <p:sp>
              <p:nvSpPr>
                <p:cNvPr id="22" name="57 Elipse"/>
                <p:cNvSpPr/>
                <p:nvPr/>
              </p:nvSpPr>
              <p:spPr>
                <a:xfrm>
                  <a:off x="5257800" y="2590800"/>
                  <a:ext cx="401548"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58 Elipse"/>
                <p:cNvSpPr/>
                <p:nvPr/>
              </p:nvSpPr>
              <p:spPr>
                <a:xfrm>
                  <a:off x="5337050" y="2667000"/>
                  <a:ext cx="250545" cy="2286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9" name="20 Grupo"/>
              <p:cNvGrpSpPr/>
              <p:nvPr/>
            </p:nvGrpSpPr>
            <p:grpSpPr>
              <a:xfrm>
                <a:off x="1219200" y="2438400"/>
                <a:ext cx="304800" cy="304800"/>
                <a:chOff x="5257800" y="2590800"/>
                <a:chExt cx="401548" cy="381000"/>
              </a:xfrm>
            </p:grpSpPr>
            <p:sp>
              <p:nvSpPr>
                <p:cNvPr id="20" name="55 Elipse"/>
                <p:cNvSpPr/>
                <p:nvPr/>
              </p:nvSpPr>
              <p:spPr>
                <a:xfrm>
                  <a:off x="5257800" y="2590800"/>
                  <a:ext cx="401548"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56 Elipse"/>
                <p:cNvSpPr/>
                <p:nvPr/>
              </p:nvSpPr>
              <p:spPr>
                <a:xfrm>
                  <a:off x="5337050" y="2667000"/>
                  <a:ext cx="250545" cy="2286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cxnSp>
          <p:nvCxnSpPr>
            <p:cNvPr id="16" name="51 Conector recto"/>
            <p:cNvCxnSpPr/>
            <p:nvPr/>
          </p:nvCxnSpPr>
          <p:spPr>
            <a:xfrm flipV="1">
              <a:off x="3505200" y="2438400"/>
              <a:ext cx="152400" cy="762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52 Conector recto"/>
            <p:cNvCxnSpPr/>
            <p:nvPr/>
          </p:nvCxnSpPr>
          <p:spPr>
            <a:xfrm>
              <a:off x="3810000" y="2438400"/>
              <a:ext cx="176736" cy="31563"/>
            </a:xfrm>
            <a:prstGeom prst="line">
              <a:avLst/>
            </a:prstGeom>
            <a:ln w="25400"/>
          </p:spPr>
          <p:style>
            <a:lnRef idx="1">
              <a:schemeClr val="accent1"/>
            </a:lnRef>
            <a:fillRef idx="0">
              <a:schemeClr val="accent1"/>
            </a:fillRef>
            <a:effectRef idx="0">
              <a:schemeClr val="accent1"/>
            </a:effectRef>
            <a:fontRef idx="minor">
              <a:schemeClr val="tx1"/>
            </a:fontRef>
          </p:style>
        </p:cxnSp>
      </p:grpSp>
      <p:sp>
        <p:nvSpPr>
          <p:cNvPr id="25" name="5 Rectángulo redondeado"/>
          <p:cNvSpPr/>
          <p:nvPr/>
        </p:nvSpPr>
        <p:spPr>
          <a:xfrm>
            <a:off x="685800" y="3505200"/>
            <a:ext cx="7315200" cy="2667000"/>
          </a:xfrm>
          <a:prstGeom prst="roundRect">
            <a:avLst/>
          </a:prstGeom>
          <a:solidFill>
            <a:srgbClr val="F1D4EC"/>
          </a:solidFill>
          <a:ln w="57150" cmpd="sng">
            <a:solidFill>
              <a:srgbClr val="CF7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8288" indent="-268288" algn="just">
              <a:spcBef>
                <a:spcPts val="600"/>
              </a:spcBef>
              <a:buClr>
                <a:srgbClr val="0000FF"/>
              </a:buClr>
              <a:buSzPct val="145000"/>
              <a:buFont typeface="Arial"/>
              <a:buChar char="•"/>
            </a:pPr>
            <a:r>
              <a:rPr lang="es-ES" dirty="0">
                <a:solidFill>
                  <a:schemeClr val="tx1"/>
                </a:solidFill>
              </a:rPr>
              <a:t>De entre las </a:t>
            </a:r>
            <a:r>
              <a:rPr lang="es-ES" b="1" dirty="0">
                <a:solidFill>
                  <a:schemeClr val="tx1"/>
                </a:solidFill>
              </a:rPr>
              <a:t>alternativas identificadas </a:t>
            </a:r>
            <a:r>
              <a:rPr lang="es-ES" dirty="0">
                <a:solidFill>
                  <a:schemeClr val="tx1"/>
                </a:solidFill>
              </a:rPr>
              <a:t>habrá que seleccionar aquellas que sean factibles e interesantes mediante un análisis técnico, medioambiental y económico de las opciones.</a:t>
            </a:r>
          </a:p>
          <a:p>
            <a:pPr marL="268288" indent="-268288" algn="just">
              <a:spcBef>
                <a:spcPts val="600"/>
              </a:spcBef>
              <a:buClr>
                <a:srgbClr val="0000FF"/>
              </a:buClr>
              <a:buSzPct val="145000"/>
              <a:buFont typeface="Arial"/>
              <a:buChar char="•"/>
            </a:pPr>
            <a:r>
              <a:rPr lang="es-ES" dirty="0">
                <a:solidFill>
                  <a:schemeClr val="tx1"/>
                </a:solidFill>
              </a:rPr>
              <a:t>El estudio de viabilidad de una alternativa comienza desarrollando todos los factores que implica esta opción, se trata de desglosar al máximo todos los esfuerzos que serían necesarios aportar en caso de llevarla a cabo. De esta forma se puede descubrir una posible interferencia con otros aspectos medioambientales.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
          <p:cNvSpPr>
            <a:spLocks noChangeShapeType="1"/>
          </p:cNvSpPr>
          <p:nvPr/>
        </p:nvSpPr>
        <p:spPr bwMode="auto">
          <a:xfrm>
            <a:off x="762000" y="838200"/>
            <a:ext cx="72390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3" name="Text Box 3"/>
          <p:cNvSpPr txBox="1">
            <a:spLocks noChangeArrowheads="1"/>
          </p:cNvSpPr>
          <p:nvPr/>
        </p:nvSpPr>
        <p:spPr bwMode="auto">
          <a:xfrm>
            <a:off x="1447800" y="2286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a:t>
            </a:r>
            <a:endParaRPr lang="es-ES" sz="2800" b="1" dirty="0">
              <a:solidFill>
                <a:srgbClr val="CC0000"/>
              </a:solidFill>
            </a:endParaRPr>
          </a:p>
        </p:txBody>
      </p:sp>
      <p:sp>
        <p:nvSpPr>
          <p:cNvPr id="4" name="3 Rectángulo"/>
          <p:cNvSpPr/>
          <p:nvPr/>
        </p:nvSpPr>
        <p:spPr>
          <a:xfrm>
            <a:off x="1143000" y="990600"/>
            <a:ext cx="3839212"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a:solidFill>
                  <a:srgbClr val="3366FF"/>
                </a:solidFill>
              </a:rPr>
              <a:t>5. Valoración de alternativas </a:t>
            </a:r>
            <a:endParaRPr lang="en-GB" sz="2400" b="1" dirty="0">
              <a:solidFill>
                <a:srgbClr val="3366FF"/>
              </a:solidFill>
            </a:endParaRPr>
          </a:p>
        </p:txBody>
      </p:sp>
      <p:sp>
        <p:nvSpPr>
          <p:cNvPr id="7" name="6 Rectángulo"/>
          <p:cNvSpPr/>
          <p:nvPr/>
        </p:nvSpPr>
        <p:spPr>
          <a:xfrm>
            <a:off x="685800" y="1752600"/>
            <a:ext cx="7315200" cy="3908763"/>
          </a:xfrm>
          <a:prstGeom prst="rect">
            <a:avLst/>
          </a:prstGeom>
          <a:solidFill>
            <a:srgbClr val="DEFEFF"/>
          </a:solidFill>
        </p:spPr>
        <p:txBody>
          <a:bodyPr wrap="square">
            <a:spAutoFit/>
          </a:bodyPr>
          <a:lstStyle/>
          <a:p>
            <a:pPr algn="just">
              <a:spcBef>
                <a:spcPts val="600"/>
              </a:spcBef>
            </a:pPr>
            <a:r>
              <a:rPr lang="es-ES" sz="2000" b="1" dirty="0" smtClean="0">
                <a:solidFill>
                  <a:srgbClr val="0000FF"/>
                </a:solidFill>
              </a:rPr>
              <a:t>Para </a:t>
            </a:r>
            <a:r>
              <a:rPr lang="es-ES" sz="2000" b="1" dirty="0">
                <a:solidFill>
                  <a:srgbClr val="0000FF"/>
                </a:solidFill>
              </a:rPr>
              <a:t>desarrollar cada alternativa haremos las siguientes preguntas</a:t>
            </a:r>
            <a:r>
              <a:rPr lang="es-ES" sz="2000" b="1" dirty="0" smtClean="0">
                <a:solidFill>
                  <a:srgbClr val="0000FF"/>
                </a:solidFill>
              </a:rPr>
              <a:t>:</a:t>
            </a:r>
            <a:endParaRPr lang="en-GB" sz="2000" b="1" dirty="0" smtClean="0">
              <a:solidFill>
                <a:srgbClr val="0000FF"/>
              </a:solidFill>
            </a:endParaRPr>
          </a:p>
          <a:p>
            <a:pPr marL="620713" indent="-285750" algn="just">
              <a:spcBef>
                <a:spcPts val="1200"/>
              </a:spcBef>
              <a:buClr>
                <a:srgbClr val="AE03AD"/>
              </a:buClr>
              <a:buSzPct val="155000"/>
              <a:buFont typeface="Arial"/>
              <a:buChar char="•"/>
            </a:pPr>
            <a:r>
              <a:rPr lang="en-GB" dirty="0" smtClean="0"/>
              <a:t>¿Son </a:t>
            </a:r>
            <a:r>
              <a:rPr lang="en-GB" dirty="0" err="1" smtClean="0"/>
              <a:t>necesarios</a:t>
            </a:r>
            <a:r>
              <a:rPr lang="en-GB" dirty="0" smtClean="0"/>
              <a:t> </a:t>
            </a:r>
            <a:r>
              <a:rPr lang="en-GB" dirty="0" err="1" smtClean="0"/>
              <a:t>nuevos</a:t>
            </a:r>
            <a:r>
              <a:rPr lang="en-GB" dirty="0" smtClean="0"/>
              <a:t> </a:t>
            </a:r>
            <a:r>
              <a:rPr lang="en-GB" dirty="0" err="1" smtClean="0"/>
              <a:t>controles</a:t>
            </a:r>
            <a:r>
              <a:rPr lang="en-GB" dirty="0" smtClean="0"/>
              <a:t> </a:t>
            </a:r>
            <a:r>
              <a:rPr lang="en-GB" dirty="0" err="1" smtClean="0"/>
              <a:t>analíticos</a:t>
            </a:r>
            <a:r>
              <a:rPr lang="en-GB" dirty="0" smtClean="0"/>
              <a:t>?</a:t>
            </a:r>
          </a:p>
          <a:p>
            <a:pPr marL="620713" indent="-285750" algn="just">
              <a:spcBef>
                <a:spcPts val="600"/>
              </a:spcBef>
              <a:buClr>
                <a:srgbClr val="AE03AD"/>
              </a:buClr>
              <a:buSzPct val="155000"/>
              <a:buFont typeface="Arial"/>
              <a:buChar char="•"/>
            </a:pPr>
            <a:r>
              <a:rPr lang="es-ES" dirty="0" smtClean="0"/>
              <a:t>¿Se precisan cambios en las materias </a:t>
            </a:r>
            <a:r>
              <a:rPr lang="en-GB" dirty="0" err="1" smtClean="0"/>
              <a:t>primas</a:t>
            </a:r>
            <a:r>
              <a:rPr lang="en-GB" dirty="0" smtClean="0"/>
              <a:t> o </a:t>
            </a:r>
            <a:r>
              <a:rPr lang="en-GB" dirty="0" err="1" smtClean="0"/>
              <a:t>auxiliares</a:t>
            </a:r>
            <a:r>
              <a:rPr lang="en-GB" dirty="0" smtClean="0"/>
              <a:t>?</a:t>
            </a:r>
          </a:p>
          <a:p>
            <a:pPr marL="620713" indent="-285750" algn="just">
              <a:spcBef>
                <a:spcPts val="600"/>
              </a:spcBef>
              <a:buClr>
                <a:srgbClr val="AE03AD"/>
              </a:buClr>
              <a:buSzPct val="155000"/>
              <a:buFont typeface="Arial"/>
              <a:buChar char="•"/>
            </a:pPr>
            <a:r>
              <a:rPr lang="en-GB" dirty="0" smtClean="0"/>
              <a:t>¿Hay </a:t>
            </a:r>
            <a:r>
              <a:rPr lang="en-GB" dirty="0" err="1" smtClean="0"/>
              <a:t>que</a:t>
            </a:r>
            <a:r>
              <a:rPr lang="en-GB" dirty="0" smtClean="0"/>
              <a:t> </a:t>
            </a:r>
            <a:r>
              <a:rPr lang="en-GB" dirty="0" err="1" smtClean="0"/>
              <a:t>adquirir</a:t>
            </a:r>
            <a:r>
              <a:rPr lang="en-GB" dirty="0" smtClean="0"/>
              <a:t> </a:t>
            </a:r>
            <a:r>
              <a:rPr lang="en-GB" dirty="0" err="1" smtClean="0"/>
              <a:t>nuevos</a:t>
            </a:r>
            <a:r>
              <a:rPr lang="en-GB" dirty="0" smtClean="0"/>
              <a:t> </a:t>
            </a:r>
            <a:r>
              <a:rPr lang="es-ES" dirty="0" smtClean="0"/>
              <a:t>equipos de proceso u otras </a:t>
            </a:r>
            <a:r>
              <a:rPr lang="en-GB" dirty="0" err="1" smtClean="0"/>
              <a:t>instalaciones</a:t>
            </a:r>
            <a:r>
              <a:rPr lang="en-GB" dirty="0" smtClean="0"/>
              <a:t> </a:t>
            </a:r>
            <a:r>
              <a:rPr lang="en-GB" dirty="0" err="1" smtClean="0"/>
              <a:t>auxiliares</a:t>
            </a:r>
            <a:r>
              <a:rPr lang="en-GB" dirty="0" smtClean="0"/>
              <a:t>?</a:t>
            </a:r>
          </a:p>
          <a:p>
            <a:pPr marL="620713" indent="-285750" algn="just">
              <a:spcBef>
                <a:spcPts val="600"/>
              </a:spcBef>
              <a:buClr>
                <a:srgbClr val="AE03AD"/>
              </a:buClr>
              <a:buSzPct val="155000"/>
              <a:buFont typeface="Arial"/>
              <a:buChar char="•"/>
            </a:pPr>
            <a:r>
              <a:rPr lang="es-ES" dirty="0" smtClean="0"/>
              <a:t>¿Hay que formar al personal?</a:t>
            </a:r>
          </a:p>
          <a:p>
            <a:pPr marL="620713" indent="-285750">
              <a:spcBef>
                <a:spcPts val="600"/>
              </a:spcBef>
              <a:buClr>
                <a:srgbClr val="AE03AD"/>
              </a:buClr>
              <a:buSzPct val="155000"/>
              <a:buFont typeface="Arial"/>
              <a:buChar char="•"/>
            </a:pPr>
            <a:r>
              <a:rPr lang="en-GB" dirty="0" smtClean="0"/>
              <a:t>¿</a:t>
            </a:r>
            <a:r>
              <a:rPr lang="en-GB" dirty="0" err="1" smtClean="0"/>
              <a:t>Cómo</a:t>
            </a:r>
            <a:r>
              <a:rPr lang="en-GB" dirty="0" smtClean="0"/>
              <a:t> </a:t>
            </a:r>
            <a:r>
              <a:rPr lang="en-GB" dirty="0" err="1" smtClean="0"/>
              <a:t>afecta</a:t>
            </a:r>
            <a:r>
              <a:rPr lang="en-GB" dirty="0" smtClean="0"/>
              <a:t> al </a:t>
            </a:r>
            <a:r>
              <a:rPr lang="en-GB" dirty="0" err="1" smtClean="0"/>
              <a:t>mercado</a:t>
            </a:r>
            <a:r>
              <a:rPr lang="en-GB" dirty="0" smtClean="0"/>
              <a:t>?</a:t>
            </a:r>
          </a:p>
          <a:p>
            <a:pPr marL="620713" indent="-285750">
              <a:spcBef>
                <a:spcPts val="600"/>
              </a:spcBef>
              <a:buClr>
                <a:srgbClr val="AE03AD"/>
              </a:buClr>
              <a:buSzPct val="155000"/>
              <a:buFont typeface="Arial"/>
              <a:buChar char="•"/>
            </a:pPr>
            <a:r>
              <a:rPr lang="en-GB" dirty="0" smtClean="0"/>
              <a:t>¿</a:t>
            </a:r>
            <a:r>
              <a:rPr lang="en-GB" dirty="0" err="1" smtClean="0"/>
              <a:t>Hace</a:t>
            </a:r>
            <a:r>
              <a:rPr lang="en-GB" dirty="0" smtClean="0"/>
              <a:t> </a:t>
            </a:r>
            <a:r>
              <a:rPr lang="en-GB" dirty="0" err="1" smtClean="0"/>
              <a:t>falta</a:t>
            </a:r>
            <a:r>
              <a:rPr lang="en-GB" dirty="0" smtClean="0"/>
              <a:t> un </a:t>
            </a:r>
            <a:r>
              <a:rPr lang="en-GB" dirty="0" err="1" smtClean="0"/>
              <a:t>mantenimiento</a:t>
            </a:r>
            <a:r>
              <a:rPr lang="en-GB" dirty="0" smtClean="0"/>
              <a:t> </a:t>
            </a:r>
            <a:r>
              <a:rPr lang="en-GB" dirty="0" err="1" smtClean="0"/>
              <a:t>adicional</a:t>
            </a:r>
            <a:r>
              <a:rPr lang="en-GB" dirty="0" smtClean="0"/>
              <a:t>?</a:t>
            </a:r>
          </a:p>
          <a:p>
            <a:pPr marL="620713" indent="-285750">
              <a:spcBef>
                <a:spcPts val="600"/>
              </a:spcBef>
              <a:buClr>
                <a:srgbClr val="AE03AD"/>
              </a:buClr>
              <a:buSzPct val="155000"/>
              <a:buFont typeface="Arial"/>
              <a:buChar char="•"/>
            </a:pPr>
            <a:r>
              <a:rPr lang="es-ES" dirty="0" smtClean="0"/>
              <a:t>¿Cómo afecta al producto final?</a:t>
            </a:r>
          </a:p>
          <a:p>
            <a:pPr marL="620713" indent="-285750">
              <a:spcBef>
                <a:spcPts val="600"/>
              </a:spcBef>
              <a:buClr>
                <a:srgbClr val="AE03AD"/>
              </a:buClr>
              <a:buSzPct val="155000"/>
              <a:buFont typeface="Arial"/>
              <a:buChar char="•"/>
            </a:pPr>
            <a:r>
              <a:rPr lang="en-GB" dirty="0" smtClean="0"/>
              <a:t>¿</a:t>
            </a:r>
            <a:r>
              <a:rPr lang="en-GB" dirty="0" err="1" smtClean="0"/>
              <a:t>Interfiere</a:t>
            </a:r>
            <a:r>
              <a:rPr lang="en-GB" dirty="0" smtClean="0"/>
              <a:t> con </a:t>
            </a:r>
            <a:r>
              <a:rPr lang="en-GB" dirty="0" err="1" smtClean="0"/>
              <a:t>otros</a:t>
            </a:r>
            <a:r>
              <a:rPr lang="en-GB" dirty="0" smtClean="0"/>
              <a:t> </a:t>
            </a:r>
            <a:r>
              <a:rPr lang="en-GB" dirty="0" err="1" smtClean="0"/>
              <a:t>procesos</a:t>
            </a:r>
            <a:r>
              <a:rPr lang="en-GB" dirty="0" smtClean="0"/>
              <a:t>?</a:t>
            </a:r>
          </a:p>
          <a:p>
            <a:pPr marL="620713" indent="-285750">
              <a:spcBef>
                <a:spcPts val="600"/>
              </a:spcBef>
              <a:buClr>
                <a:srgbClr val="AE03AD"/>
              </a:buClr>
              <a:buSzPct val="155000"/>
              <a:buFont typeface="Arial"/>
              <a:buChar char="•"/>
            </a:pPr>
            <a:r>
              <a:rPr lang="es-ES" dirty="0" smtClean="0"/>
              <a:t>¿Requiere consumos energéticos o de agua?</a:t>
            </a:r>
            <a:endParaRPr lang="en-GB" dirty="0" smtClean="0"/>
          </a:p>
        </p:txBody>
      </p:sp>
      <p:sp>
        <p:nvSpPr>
          <p:cNvPr id="8"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sp>
        <p:nvSpPr>
          <p:cNvPr id="10"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24</a:t>
            </a:fld>
            <a:endParaRPr lang="eu-ES" sz="1600" dirty="0">
              <a:latin typeface="Arial" charset="0"/>
              <a:cs typeface="Arial" charset="0"/>
            </a:endParaRPr>
          </a:p>
        </p:txBody>
      </p:sp>
      <p:pic>
        <p:nvPicPr>
          <p:cNvPr id="9"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14400" y="1371600"/>
            <a:ext cx="6781800" cy="844847"/>
          </a:xfrm>
          <a:prstGeom prst="rect">
            <a:avLst/>
          </a:prstGeom>
          <a:solidFill>
            <a:schemeClr val="bg1"/>
          </a:solidFill>
        </p:spPr>
        <p:txBody>
          <a:bodyPr wrap="square">
            <a:spAutoFit/>
          </a:bodyPr>
          <a:lstStyle/>
          <a:p>
            <a:pPr marL="88900" algn="just">
              <a:lnSpc>
                <a:spcPct val="90000"/>
              </a:lnSpc>
            </a:pPr>
            <a:r>
              <a:rPr lang="es-ES" dirty="0" smtClean="0"/>
              <a:t>Partiendo de la descripción obtenida de cada opción se realizará un estudio de viabilidad que comprenderá el análisis de viabilidad técnica, medioambiental y económica.</a:t>
            </a:r>
            <a:endParaRPr lang="en-GB" dirty="0"/>
          </a:p>
        </p:txBody>
      </p:sp>
      <p:sp>
        <p:nvSpPr>
          <p:cNvPr id="3" name="Line 2"/>
          <p:cNvSpPr>
            <a:spLocks noChangeShapeType="1"/>
          </p:cNvSpPr>
          <p:nvPr/>
        </p:nvSpPr>
        <p:spPr bwMode="auto">
          <a:xfrm>
            <a:off x="685800" y="685800"/>
            <a:ext cx="7315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4" name="Text Box 3"/>
          <p:cNvSpPr txBox="1">
            <a:spLocks noChangeArrowheads="1"/>
          </p:cNvSpPr>
          <p:nvPr/>
        </p:nvSpPr>
        <p:spPr bwMode="auto">
          <a:xfrm>
            <a:off x="1447800" y="1524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a:t>
            </a:r>
            <a:endParaRPr lang="es-ES" sz="2800" b="1" dirty="0">
              <a:solidFill>
                <a:srgbClr val="CC0000"/>
              </a:solidFill>
            </a:endParaRPr>
          </a:p>
        </p:txBody>
      </p:sp>
      <p:sp>
        <p:nvSpPr>
          <p:cNvPr id="5" name="4 Rectángulo"/>
          <p:cNvSpPr/>
          <p:nvPr/>
        </p:nvSpPr>
        <p:spPr>
          <a:xfrm>
            <a:off x="1447800" y="838200"/>
            <a:ext cx="3839212"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a:solidFill>
                  <a:srgbClr val="3366FF"/>
                </a:solidFill>
              </a:rPr>
              <a:t>5. Valoración de alternativas </a:t>
            </a:r>
            <a:endParaRPr lang="en-GB" sz="2400" b="1" dirty="0">
              <a:solidFill>
                <a:srgbClr val="3366FF"/>
              </a:solidFill>
            </a:endParaRPr>
          </a:p>
        </p:txBody>
      </p:sp>
      <p:graphicFrame>
        <p:nvGraphicFramePr>
          <p:cNvPr id="6" name="5 Diagrama"/>
          <p:cNvGraphicFramePr/>
          <p:nvPr>
            <p:extLst>
              <p:ext uri="{D42A27DB-BD31-4B8C-83A1-F6EECF244321}">
                <p14:modId xmlns:p14="http://schemas.microsoft.com/office/powerpoint/2010/main" xmlns="" val="1494107792"/>
              </p:ext>
            </p:extLst>
          </p:nvPr>
        </p:nvGraphicFramePr>
        <p:xfrm>
          <a:off x="314154" y="1905000"/>
          <a:ext cx="62484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CuadroTexto"/>
          <p:cNvSpPr txBox="1"/>
          <p:nvPr/>
        </p:nvSpPr>
        <p:spPr>
          <a:xfrm>
            <a:off x="5029200" y="4343400"/>
            <a:ext cx="2971800" cy="539635"/>
          </a:xfrm>
          <a:prstGeom prst="rect">
            <a:avLst/>
          </a:prstGeom>
          <a:solidFill>
            <a:srgbClr val="FFFFFF"/>
          </a:solidFill>
          <a:ln>
            <a:solidFill>
              <a:schemeClr val="tx1">
                <a:lumMod val="50000"/>
                <a:lumOff val="50000"/>
              </a:schemeClr>
            </a:solidFill>
          </a:ln>
        </p:spPr>
        <p:txBody>
          <a:bodyPr wrap="square" rtlCol="0">
            <a:spAutoFit/>
          </a:bodyPr>
          <a:lstStyle/>
          <a:p>
            <a:pPr algn="ctr">
              <a:lnSpc>
                <a:spcPct val="90000"/>
              </a:lnSpc>
            </a:pPr>
            <a:r>
              <a:rPr lang="en-GB" sz="1600" b="1" i="1" dirty="0" err="1" smtClean="0">
                <a:solidFill>
                  <a:srgbClr val="0000FF"/>
                </a:solidFill>
              </a:rPr>
              <a:t>Factores</a:t>
            </a:r>
            <a:r>
              <a:rPr lang="en-GB" sz="1600" b="1" i="1" dirty="0" smtClean="0">
                <a:solidFill>
                  <a:srgbClr val="0000FF"/>
                </a:solidFill>
              </a:rPr>
              <a:t> a </a:t>
            </a:r>
            <a:r>
              <a:rPr lang="en-GB" sz="1600" b="1" i="1" dirty="0" err="1" smtClean="0">
                <a:solidFill>
                  <a:srgbClr val="0000FF"/>
                </a:solidFill>
              </a:rPr>
              <a:t>incluir</a:t>
            </a:r>
            <a:r>
              <a:rPr lang="en-GB" sz="1600" b="1" i="1" dirty="0" smtClean="0">
                <a:solidFill>
                  <a:srgbClr val="0000FF"/>
                </a:solidFill>
              </a:rPr>
              <a:t> en un </a:t>
            </a:r>
            <a:r>
              <a:rPr lang="en-GB" sz="1600" b="1" i="1" dirty="0" err="1" smtClean="0">
                <a:solidFill>
                  <a:srgbClr val="0000FF"/>
                </a:solidFill>
              </a:rPr>
              <a:t>estudio</a:t>
            </a:r>
            <a:r>
              <a:rPr lang="en-GB" sz="1600" b="1" i="1" dirty="0" smtClean="0">
                <a:solidFill>
                  <a:srgbClr val="0000FF"/>
                </a:solidFill>
              </a:rPr>
              <a:t> de </a:t>
            </a:r>
            <a:r>
              <a:rPr lang="en-GB" sz="1600" b="1" i="1" dirty="0" err="1" smtClean="0">
                <a:solidFill>
                  <a:srgbClr val="0000FF"/>
                </a:solidFill>
              </a:rPr>
              <a:t>viabilidad</a:t>
            </a:r>
            <a:endParaRPr lang="en-GB" sz="1600" b="1" i="1" dirty="0" smtClean="0">
              <a:solidFill>
                <a:srgbClr val="0000FF"/>
              </a:solidFill>
            </a:endParaRPr>
          </a:p>
        </p:txBody>
      </p:sp>
      <p:sp>
        <p:nvSpPr>
          <p:cNvPr id="10"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25</a:t>
            </a:fld>
            <a:endParaRPr lang="eu-ES" sz="1600" dirty="0">
              <a:latin typeface="Arial" charset="0"/>
              <a:cs typeface="Arial" charset="0"/>
            </a:endParaRPr>
          </a:p>
        </p:txBody>
      </p:sp>
      <p:pic>
        <p:nvPicPr>
          <p:cNvPr id="11" name="Imagen 6" descr="Captura de pantalla 2013-02-15 a la(s) 14.12.38.png"/>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228600" y="6241604"/>
            <a:ext cx="1066800" cy="48582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
          <p:cNvSpPr>
            <a:spLocks noChangeShapeType="1"/>
          </p:cNvSpPr>
          <p:nvPr/>
        </p:nvSpPr>
        <p:spPr bwMode="auto">
          <a:xfrm>
            <a:off x="609600" y="762000"/>
            <a:ext cx="7467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3" name="Text Box 3"/>
          <p:cNvSpPr txBox="1">
            <a:spLocks noChangeArrowheads="1"/>
          </p:cNvSpPr>
          <p:nvPr/>
        </p:nvSpPr>
        <p:spPr bwMode="auto">
          <a:xfrm>
            <a:off x="1447800" y="2286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a:t>
            </a:r>
            <a:endParaRPr lang="es-ES" sz="2800" b="1" dirty="0">
              <a:solidFill>
                <a:srgbClr val="CC0000"/>
              </a:solidFill>
            </a:endParaRPr>
          </a:p>
        </p:txBody>
      </p:sp>
      <p:sp>
        <p:nvSpPr>
          <p:cNvPr id="4" name="3 Rectángulo"/>
          <p:cNvSpPr/>
          <p:nvPr/>
        </p:nvSpPr>
        <p:spPr>
          <a:xfrm>
            <a:off x="914400" y="990600"/>
            <a:ext cx="3839212"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a:solidFill>
                  <a:srgbClr val="3366FF"/>
                </a:solidFill>
              </a:rPr>
              <a:t>5. Valoración de alternativas </a:t>
            </a:r>
            <a:endParaRPr lang="en-GB" sz="2400" b="1" dirty="0">
              <a:solidFill>
                <a:srgbClr val="3366FF"/>
              </a:solidFill>
            </a:endParaRPr>
          </a:p>
        </p:txBody>
      </p:sp>
      <p:sp>
        <p:nvSpPr>
          <p:cNvPr id="5" name="4 Rectángulo"/>
          <p:cNvSpPr/>
          <p:nvPr/>
        </p:nvSpPr>
        <p:spPr>
          <a:xfrm>
            <a:off x="609600" y="1676400"/>
            <a:ext cx="7467600" cy="4339650"/>
          </a:xfrm>
          <a:prstGeom prst="rect">
            <a:avLst/>
          </a:prstGeom>
          <a:solidFill>
            <a:srgbClr val="F4EEB4"/>
          </a:solidFill>
        </p:spPr>
        <p:txBody>
          <a:bodyPr wrap="square">
            <a:spAutoFit/>
          </a:bodyPr>
          <a:lstStyle/>
          <a:p>
            <a:pPr algn="just"/>
            <a:r>
              <a:rPr lang="es-ES" dirty="0" smtClean="0"/>
              <a:t>Incluye el análisis de todos los </a:t>
            </a:r>
            <a:r>
              <a:rPr lang="es-ES" sz="2000" b="1" dirty="0" smtClean="0">
                <a:solidFill>
                  <a:srgbClr val="0000FF"/>
                </a:solidFill>
              </a:rPr>
              <a:t>factores técnicos </a:t>
            </a:r>
            <a:r>
              <a:rPr lang="es-ES" dirty="0" smtClean="0"/>
              <a:t>involucrados en la opción:</a:t>
            </a:r>
          </a:p>
          <a:p>
            <a:pPr marL="442913" indent="-285750" algn="just">
              <a:spcBef>
                <a:spcPts val="1200"/>
              </a:spcBef>
              <a:buClr>
                <a:srgbClr val="0000FF"/>
              </a:buClr>
              <a:buSzPct val="155000"/>
              <a:buFont typeface="Arial"/>
              <a:buChar char="•"/>
            </a:pPr>
            <a:r>
              <a:rPr lang="es-ES" dirty="0" smtClean="0"/>
              <a:t>Se </a:t>
            </a:r>
            <a:r>
              <a:rPr lang="es-ES" dirty="0"/>
              <a:t>debería estudiar si la alternativa conlleva </a:t>
            </a:r>
            <a:r>
              <a:rPr lang="es-ES" b="1" dirty="0">
                <a:solidFill>
                  <a:srgbClr val="0000FF"/>
                </a:solidFill>
              </a:rPr>
              <a:t>cambios en la normativa</a:t>
            </a:r>
            <a:r>
              <a:rPr lang="es-ES" dirty="0"/>
              <a:t> de aplicación (es decir, si </a:t>
            </a:r>
            <a:r>
              <a:rPr lang="es-ES" dirty="0" smtClean="0"/>
              <a:t>la legislación, </a:t>
            </a:r>
            <a:r>
              <a:rPr lang="es-ES" dirty="0"/>
              <a:t>que previamente no </a:t>
            </a:r>
            <a:r>
              <a:rPr lang="es-ES" dirty="0" smtClean="0"/>
              <a:t>era de </a:t>
            </a:r>
            <a:r>
              <a:rPr lang="es-ES" dirty="0"/>
              <a:t>aplicación a la empresa, con esta opción </a:t>
            </a:r>
            <a:r>
              <a:rPr lang="es-ES" dirty="0" smtClean="0"/>
              <a:t>pasaría </a:t>
            </a:r>
            <a:r>
              <a:rPr lang="es-ES" dirty="0"/>
              <a:t>a serlo), si son necesarios permisos o licencias y si es legalmente posible.</a:t>
            </a:r>
          </a:p>
          <a:p>
            <a:pPr marL="442913" indent="-285750" algn="just">
              <a:spcBef>
                <a:spcPts val="1200"/>
              </a:spcBef>
              <a:buClr>
                <a:srgbClr val="0000FF"/>
              </a:buClr>
              <a:buSzPct val="155000"/>
              <a:buFont typeface="Arial"/>
              <a:buChar char="•"/>
            </a:pPr>
            <a:r>
              <a:rPr lang="es-ES" dirty="0" smtClean="0"/>
              <a:t>Habrá </a:t>
            </a:r>
            <a:r>
              <a:rPr lang="es-ES" dirty="0"/>
              <a:t>que definir el </a:t>
            </a:r>
            <a:r>
              <a:rPr lang="es-ES" b="1" dirty="0">
                <a:solidFill>
                  <a:srgbClr val="0000FF"/>
                </a:solidFill>
              </a:rPr>
              <a:t>tipo de tecnología necesaria</a:t>
            </a:r>
            <a:r>
              <a:rPr lang="es-ES" dirty="0"/>
              <a:t>, si son necesarios nuevos equipos de </a:t>
            </a:r>
            <a:r>
              <a:rPr lang="en-GB" dirty="0" err="1"/>
              <a:t>proceso</a:t>
            </a:r>
            <a:r>
              <a:rPr lang="en-GB" dirty="0"/>
              <a:t> o </a:t>
            </a:r>
            <a:r>
              <a:rPr lang="en-GB" dirty="0" err="1"/>
              <a:t>instalaciones</a:t>
            </a:r>
            <a:r>
              <a:rPr lang="en-GB" dirty="0"/>
              <a:t> </a:t>
            </a:r>
            <a:r>
              <a:rPr lang="en-GB" dirty="0" err="1"/>
              <a:t>auxiliares</a:t>
            </a:r>
            <a:r>
              <a:rPr lang="en-GB" dirty="0"/>
              <a:t> (</a:t>
            </a:r>
            <a:r>
              <a:rPr lang="en-GB" dirty="0" err="1"/>
              <a:t>compresores</a:t>
            </a:r>
            <a:r>
              <a:rPr lang="en-GB" dirty="0"/>
              <a:t>, </a:t>
            </a:r>
            <a:r>
              <a:rPr lang="en-GB" dirty="0" err="1"/>
              <a:t>circuitos</a:t>
            </a:r>
            <a:r>
              <a:rPr lang="en-GB" dirty="0"/>
              <a:t> de </a:t>
            </a:r>
            <a:r>
              <a:rPr lang="en-GB" dirty="0" err="1"/>
              <a:t>refrigeración</a:t>
            </a:r>
            <a:r>
              <a:rPr lang="en-GB" dirty="0"/>
              <a:t>…). </a:t>
            </a:r>
            <a:r>
              <a:rPr lang="en-GB" dirty="0" err="1" smtClean="0"/>
              <a:t>Asimismo</a:t>
            </a:r>
            <a:r>
              <a:rPr lang="en-GB" dirty="0" smtClean="0"/>
              <a:t>, </a:t>
            </a:r>
            <a:r>
              <a:rPr lang="es-ES" dirty="0"/>
              <a:t>tendremos que pensar dónde </a:t>
            </a:r>
            <a:r>
              <a:rPr lang="es-ES" dirty="0" smtClean="0"/>
              <a:t>podríamos ubicar </a:t>
            </a:r>
            <a:r>
              <a:rPr lang="es-ES" dirty="0"/>
              <a:t>dichos equipos en caso de </a:t>
            </a:r>
            <a:r>
              <a:rPr lang="en-GB" dirty="0" err="1"/>
              <a:t>que</a:t>
            </a:r>
            <a:r>
              <a:rPr lang="en-GB" dirty="0"/>
              <a:t> </a:t>
            </a:r>
            <a:r>
              <a:rPr lang="en-GB" dirty="0" err="1"/>
              <a:t>sean</a:t>
            </a:r>
            <a:r>
              <a:rPr lang="en-GB" dirty="0"/>
              <a:t> </a:t>
            </a:r>
            <a:r>
              <a:rPr lang="en-GB" dirty="0" err="1"/>
              <a:t>necesarios</a:t>
            </a:r>
            <a:r>
              <a:rPr lang="en-GB" dirty="0"/>
              <a:t>.</a:t>
            </a:r>
          </a:p>
          <a:p>
            <a:pPr marL="442913" indent="-285750" algn="just">
              <a:spcBef>
                <a:spcPts val="1200"/>
              </a:spcBef>
              <a:buClr>
                <a:srgbClr val="0000FF"/>
              </a:buClr>
              <a:buSzPct val="155000"/>
              <a:buFont typeface="Arial"/>
              <a:buChar char="•"/>
            </a:pPr>
            <a:r>
              <a:rPr lang="es-ES" dirty="0" smtClean="0"/>
              <a:t>También </a:t>
            </a:r>
            <a:r>
              <a:rPr lang="es-ES" dirty="0"/>
              <a:t>hay que pensar en las </a:t>
            </a:r>
            <a:r>
              <a:rPr lang="es-ES" b="1" dirty="0">
                <a:solidFill>
                  <a:srgbClr val="0000FF"/>
                </a:solidFill>
              </a:rPr>
              <a:t>nuevas necesidades de mantenimiento</a:t>
            </a:r>
            <a:r>
              <a:rPr lang="es-ES" dirty="0"/>
              <a:t>, </a:t>
            </a:r>
            <a:r>
              <a:rPr lang="es-ES" b="1" dirty="0">
                <a:solidFill>
                  <a:srgbClr val="0000FF"/>
                </a:solidFill>
              </a:rPr>
              <a:t>laboratorios</a:t>
            </a:r>
            <a:r>
              <a:rPr lang="es-ES" dirty="0"/>
              <a:t> (nuevos equipos o ensayos), </a:t>
            </a:r>
            <a:r>
              <a:rPr lang="es-ES" b="1" dirty="0">
                <a:solidFill>
                  <a:srgbClr val="0000FF"/>
                </a:solidFill>
              </a:rPr>
              <a:t>operaciones</a:t>
            </a:r>
            <a:r>
              <a:rPr lang="es-ES" dirty="0"/>
              <a:t> </a:t>
            </a:r>
            <a:r>
              <a:rPr lang="es-ES" b="1" dirty="0">
                <a:solidFill>
                  <a:srgbClr val="0000FF"/>
                </a:solidFill>
              </a:rPr>
              <a:t>auxiliares</a:t>
            </a:r>
            <a:r>
              <a:rPr lang="es-ES" dirty="0"/>
              <a:t>, etc.</a:t>
            </a:r>
          </a:p>
          <a:p>
            <a:pPr marL="442913" indent="-285750" algn="just">
              <a:spcBef>
                <a:spcPts val="1200"/>
              </a:spcBef>
              <a:buClr>
                <a:srgbClr val="0000FF"/>
              </a:buClr>
              <a:buSzPct val="155000"/>
              <a:buFont typeface="Arial"/>
              <a:buChar char="•"/>
            </a:pPr>
            <a:r>
              <a:rPr lang="es-ES" dirty="0" smtClean="0"/>
              <a:t>Podría </a:t>
            </a:r>
            <a:r>
              <a:rPr lang="es-ES" dirty="0"/>
              <a:t>ser necesario definir </a:t>
            </a:r>
            <a:r>
              <a:rPr lang="es-ES" b="1" dirty="0">
                <a:solidFill>
                  <a:srgbClr val="0000FF"/>
                </a:solidFill>
              </a:rPr>
              <a:t>nuevos procedimientos de producción</a:t>
            </a:r>
            <a:r>
              <a:rPr lang="es-ES" dirty="0"/>
              <a:t>, formas de actuación, </a:t>
            </a:r>
            <a:r>
              <a:rPr lang="en-GB" dirty="0" err="1"/>
              <a:t>instrucciones</a:t>
            </a:r>
            <a:r>
              <a:rPr lang="en-GB" dirty="0"/>
              <a:t> </a:t>
            </a:r>
            <a:r>
              <a:rPr lang="en-GB" dirty="0" err="1"/>
              <a:t>técnicas</a:t>
            </a:r>
            <a:r>
              <a:rPr lang="en-GB" dirty="0"/>
              <a:t>.</a:t>
            </a:r>
          </a:p>
        </p:txBody>
      </p:sp>
      <p:sp>
        <p:nvSpPr>
          <p:cNvPr id="7" name="6 Elipse"/>
          <p:cNvSpPr/>
          <p:nvPr/>
        </p:nvSpPr>
        <p:spPr>
          <a:xfrm>
            <a:off x="5181600" y="304800"/>
            <a:ext cx="2743200" cy="914400"/>
          </a:xfrm>
          <a:prstGeom prst="ellipse">
            <a:avLst/>
          </a:prstGeom>
          <a:solidFill>
            <a:srgbClr val="FFFFFF"/>
          </a:solidFill>
          <a:ln w="38100" cmpd="sng">
            <a:solidFill>
              <a:srgbClr val="CF7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sp>
        <p:nvSpPr>
          <p:cNvPr id="10"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26</a:t>
            </a:fld>
            <a:endParaRPr lang="eu-ES" sz="1600" dirty="0">
              <a:latin typeface="Arial" charset="0"/>
              <a:cs typeface="Arial" charset="0"/>
            </a:endParaRPr>
          </a:p>
        </p:txBody>
      </p:sp>
      <p:pic>
        <p:nvPicPr>
          <p:cNvPr id="11"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599" y="6206901"/>
            <a:ext cx="1143001" cy="520522"/>
          </a:xfrm>
          <a:prstGeom prst="rect">
            <a:avLst/>
          </a:prstGeom>
        </p:spPr>
      </p:pic>
      <p:sp>
        <p:nvSpPr>
          <p:cNvPr id="12" name="5 Rectángulo"/>
          <p:cNvSpPr/>
          <p:nvPr/>
        </p:nvSpPr>
        <p:spPr>
          <a:xfrm>
            <a:off x="5299626" y="533400"/>
            <a:ext cx="2483948" cy="461665"/>
          </a:xfrm>
          <a:prstGeom prst="rect">
            <a:avLst/>
          </a:prstGeom>
        </p:spPr>
        <p:txBody>
          <a:bodyPr wrap="none">
            <a:spAutoFit/>
          </a:bodyPr>
          <a:lstStyle/>
          <a:p>
            <a:pPr algn="just"/>
            <a:r>
              <a:rPr lang="en-GB" sz="2400" b="1" dirty="0" err="1" smtClean="0">
                <a:solidFill>
                  <a:srgbClr val="008000"/>
                </a:solidFill>
              </a:rPr>
              <a:t>Viabilidad</a:t>
            </a:r>
            <a:r>
              <a:rPr lang="en-GB" sz="2000" b="1" dirty="0" smtClean="0">
                <a:solidFill>
                  <a:srgbClr val="008000"/>
                </a:solidFill>
              </a:rPr>
              <a:t> </a:t>
            </a:r>
            <a:r>
              <a:rPr lang="en-GB" sz="2400" b="1" dirty="0" err="1" smtClean="0">
                <a:solidFill>
                  <a:srgbClr val="008000"/>
                </a:solidFill>
              </a:rPr>
              <a:t>Técnica</a:t>
            </a:r>
            <a:endParaRPr lang="en-GB" sz="2000" b="1" dirty="0" smtClean="0">
              <a:solidFill>
                <a:srgbClr val="008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85800" y="2286000"/>
            <a:ext cx="7391400" cy="3170099"/>
          </a:xfrm>
          <a:prstGeom prst="rect">
            <a:avLst/>
          </a:prstGeom>
          <a:solidFill>
            <a:schemeClr val="accent3">
              <a:lumMod val="40000"/>
              <a:lumOff val="60000"/>
            </a:schemeClr>
          </a:solidFill>
        </p:spPr>
        <p:txBody>
          <a:bodyPr wrap="square">
            <a:spAutoFit/>
          </a:bodyPr>
          <a:lstStyle/>
          <a:p>
            <a:pPr marL="442913" indent="-285750" algn="just">
              <a:spcBef>
                <a:spcPts val="1200"/>
              </a:spcBef>
              <a:buClr>
                <a:srgbClr val="0000FF"/>
              </a:buClr>
              <a:buSzPct val="155000"/>
              <a:buFont typeface="Arial"/>
              <a:buChar char="•"/>
            </a:pPr>
            <a:r>
              <a:rPr lang="es-ES" dirty="0" smtClean="0"/>
              <a:t>En </a:t>
            </a:r>
            <a:r>
              <a:rPr lang="es-ES" dirty="0"/>
              <a:t>el caso de que sean necesarias </a:t>
            </a:r>
            <a:r>
              <a:rPr lang="es-ES" b="1" dirty="0">
                <a:solidFill>
                  <a:srgbClr val="0000FF"/>
                </a:solidFill>
              </a:rPr>
              <a:t>nuevas materias primas o auxiliares</a:t>
            </a:r>
            <a:r>
              <a:rPr lang="es-ES" dirty="0"/>
              <a:t>, habrá que definir sus especificaciones técnicas y comprobar que éstas están disponibles en el mercado.</a:t>
            </a:r>
          </a:p>
          <a:p>
            <a:pPr marL="442913" indent="-285750" algn="just">
              <a:spcBef>
                <a:spcPts val="1200"/>
              </a:spcBef>
              <a:buClr>
                <a:srgbClr val="0000FF"/>
              </a:buClr>
              <a:buSzPct val="155000"/>
              <a:buFont typeface="Arial"/>
              <a:buChar char="•"/>
            </a:pPr>
            <a:r>
              <a:rPr lang="es-ES" dirty="0" smtClean="0"/>
              <a:t>En </a:t>
            </a:r>
            <a:r>
              <a:rPr lang="es-ES" dirty="0"/>
              <a:t>algunos </a:t>
            </a:r>
            <a:r>
              <a:rPr lang="es-ES" dirty="0" smtClean="0"/>
              <a:t>casos, </a:t>
            </a:r>
            <a:r>
              <a:rPr lang="es-ES" dirty="0"/>
              <a:t>será necesario definir nuevos puestos. Podría ser necesario incorporar </a:t>
            </a:r>
            <a:r>
              <a:rPr lang="es-ES" b="1" dirty="0">
                <a:solidFill>
                  <a:srgbClr val="0000FF"/>
                </a:solidFill>
              </a:rPr>
              <a:t>nuevo personal o formar al existente </a:t>
            </a:r>
            <a:r>
              <a:rPr lang="es-ES" dirty="0"/>
              <a:t>para el desarrollo de la opción.</a:t>
            </a:r>
          </a:p>
          <a:p>
            <a:pPr marL="442913" indent="-285750" algn="just">
              <a:spcBef>
                <a:spcPts val="1200"/>
              </a:spcBef>
              <a:buClr>
                <a:srgbClr val="0000FF"/>
              </a:buClr>
              <a:buSzPct val="155000"/>
              <a:buFont typeface="Arial"/>
              <a:buChar char="•"/>
            </a:pPr>
            <a:r>
              <a:rPr lang="es-ES" dirty="0" smtClean="0"/>
              <a:t>Hay </a:t>
            </a:r>
            <a:r>
              <a:rPr lang="es-ES" dirty="0"/>
              <a:t>que tener en cuenta los </a:t>
            </a:r>
            <a:r>
              <a:rPr lang="es-ES" b="1" dirty="0">
                <a:solidFill>
                  <a:srgbClr val="0000FF"/>
                </a:solidFill>
              </a:rPr>
              <a:t>efectos de la alternativa sobre el producto </a:t>
            </a:r>
            <a:r>
              <a:rPr lang="es-ES" dirty="0"/>
              <a:t>en cuanto a la </a:t>
            </a:r>
            <a:r>
              <a:rPr lang="es-ES" b="1" dirty="0">
                <a:solidFill>
                  <a:srgbClr val="0000FF"/>
                </a:solidFill>
              </a:rPr>
              <a:t>calidad</a:t>
            </a:r>
            <a:r>
              <a:rPr lang="es-ES" dirty="0"/>
              <a:t> de éste, la </a:t>
            </a:r>
            <a:r>
              <a:rPr lang="es-ES" b="1" dirty="0">
                <a:solidFill>
                  <a:srgbClr val="0000FF"/>
                </a:solidFill>
              </a:rPr>
              <a:t>capacidad de fabricación </a:t>
            </a:r>
            <a:r>
              <a:rPr lang="es-ES" dirty="0"/>
              <a:t>y las consecuencias de una posible </a:t>
            </a:r>
            <a:r>
              <a:rPr lang="es-ES" b="1" dirty="0">
                <a:solidFill>
                  <a:srgbClr val="0000FF"/>
                </a:solidFill>
              </a:rPr>
              <a:t>parada</a:t>
            </a:r>
            <a:r>
              <a:rPr lang="es-ES" dirty="0"/>
              <a:t> en la producción mientras se pone en marcha la alternativa analizada.</a:t>
            </a:r>
            <a:endParaRPr lang="en-GB" dirty="0"/>
          </a:p>
        </p:txBody>
      </p:sp>
      <p:sp>
        <p:nvSpPr>
          <p:cNvPr id="4" name="Line 2"/>
          <p:cNvSpPr>
            <a:spLocks noChangeShapeType="1"/>
          </p:cNvSpPr>
          <p:nvPr/>
        </p:nvSpPr>
        <p:spPr bwMode="auto">
          <a:xfrm>
            <a:off x="685800" y="838200"/>
            <a:ext cx="7391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5" name="Text Box 3"/>
          <p:cNvSpPr txBox="1">
            <a:spLocks noChangeArrowheads="1"/>
          </p:cNvSpPr>
          <p:nvPr/>
        </p:nvSpPr>
        <p:spPr bwMode="auto">
          <a:xfrm>
            <a:off x="1447800" y="2286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a:t>
            </a:r>
            <a:endParaRPr lang="es-ES" sz="2800" b="1" dirty="0">
              <a:solidFill>
                <a:srgbClr val="CC0000"/>
              </a:solidFill>
            </a:endParaRPr>
          </a:p>
        </p:txBody>
      </p:sp>
      <p:sp>
        <p:nvSpPr>
          <p:cNvPr id="6" name="5 Rectángulo"/>
          <p:cNvSpPr/>
          <p:nvPr/>
        </p:nvSpPr>
        <p:spPr>
          <a:xfrm>
            <a:off x="914400" y="1066800"/>
            <a:ext cx="3839212"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a:solidFill>
                  <a:srgbClr val="3366FF"/>
                </a:solidFill>
              </a:rPr>
              <a:t>5. Valoración de alternativas </a:t>
            </a:r>
            <a:endParaRPr lang="en-GB" sz="2400" b="1" dirty="0">
              <a:solidFill>
                <a:srgbClr val="3366FF"/>
              </a:solidFill>
            </a:endParaRPr>
          </a:p>
        </p:txBody>
      </p:sp>
      <p:sp>
        <p:nvSpPr>
          <p:cNvPr id="9"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sp>
        <p:nvSpPr>
          <p:cNvPr id="11"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27</a:t>
            </a:fld>
            <a:endParaRPr lang="eu-ES" sz="1600" dirty="0">
              <a:latin typeface="Arial" charset="0"/>
              <a:cs typeface="Arial" charset="0"/>
            </a:endParaRPr>
          </a:p>
        </p:txBody>
      </p:sp>
      <p:pic>
        <p:nvPicPr>
          <p:cNvPr id="10"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
        <p:nvSpPr>
          <p:cNvPr id="13" name="6 Elipse"/>
          <p:cNvSpPr/>
          <p:nvPr/>
        </p:nvSpPr>
        <p:spPr>
          <a:xfrm>
            <a:off x="5029200" y="990600"/>
            <a:ext cx="2819400" cy="990600"/>
          </a:xfrm>
          <a:prstGeom prst="ellipse">
            <a:avLst/>
          </a:prstGeom>
          <a:solidFill>
            <a:srgbClr val="FFFFFF"/>
          </a:solidFill>
          <a:ln w="38100" cmpd="sng">
            <a:solidFill>
              <a:srgbClr val="CF7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5 Rectángulo"/>
          <p:cNvSpPr/>
          <p:nvPr/>
        </p:nvSpPr>
        <p:spPr>
          <a:xfrm>
            <a:off x="5223426" y="1219200"/>
            <a:ext cx="2483948" cy="461665"/>
          </a:xfrm>
          <a:prstGeom prst="rect">
            <a:avLst/>
          </a:prstGeom>
        </p:spPr>
        <p:txBody>
          <a:bodyPr wrap="none">
            <a:spAutoFit/>
          </a:bodyPr>
          <a:lstStyle/>
          <a:p>
            <a:pPr algn="just"/>
            <a:r>
              <a:rPr lang="en-GB" sz="2400" b="1" dirty="0" err="1" smtClean="0">
                <a:solidFill>
                  <a:srgbClr val="008000"/>
                </a:solidFill>
              </a:rPr>
              <a:t>Viabilidad</a:t>
            </a:r>
            <a:r>
              <a:rPr lang="en-GB" sz="2000" b="1" dirty="0" smtClean="0">
                <a:solidFill>
                  <a:srgbClr val="008000"/>
                </a:solidFill>
              </a:rPr>
              <a:t> </a:t>
            </a:r>
            <a:r>
              <a:rPr lang="en-GB" sz="2400" b="1" dirty="0" err="1" smtClean="0">
                <a:solidFill>
                  <a:srgbClr val="008000"/>
                </a:solidFill>
              </a:rPr>
              <a:t>Técnica</a:t>
            </a:r>
            <a:endParaRPr lang="en-GB" sz="2000" b="1" dirty="0" smtClean="0">
              <a:solidFill>
                <a:srgbClr val="008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2"/>
          <p:cNvSpPr>
            <a:spLocks noChangeShapeType="1"/>
          </p:cNvSpPr>
          <p:nvPr/>
        </p:nvSpPr>
        <p:spPr bwMode="auto">
          <a:xfrm>
            <a:off x="609600" y="838200"/>
            <a:ext cx="7391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4" name="Text Box 3"/>
          <p:cNvSpPr txBox="1">
            <a:spLocks noChangeArrowheads="1"/>
          </p:cNvSpPr>
          <p:nvPr/>
        </p:nvSpPr>
        <p:spPr bwMode="auto">
          <a:xfrm>
            <a:off x="1447800" y="2286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a:t>
            </a:r>
            <a:endParaRPr lang="es-ES" sz="2800" b="1" dirty="0">
              <a:solidFill>
                <a:srgbClr val="CC0000"/>
              </a:solidFill>
            </a:endParaRPr>
          </a:p>
        </p:txBody>
      </p:sp>
      <p:sp>
        <p:nvSpPr>
          <p:cNvPr id="5" name="4 Rectángulo"/>
          <p:cNvSpPr/>
          <p:nvPr/>
        </p:nvSpPr>
        <p:spPr>
          <a:xfrm>
            <a:off x="914400" y="990600"/>
            <a:ext cx="3839212"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a:solidFill>
                  <a:srgbClr val="3366FF"/>
                </a:solidFill>
              </a:rPr>
              <a:t>5. Valoración de alternativas </a:t>
            </a:r>
            <a:endParaRPr lang="en-GB" sz="2400" b="1" dirty="0">
              <a:solidFill>
                <a:srgbClr val="3366FF"/>
              </a:solidFill>
            </a:endParaRPr>
          </a:p>
        </p:txBody>
      </p:sp>
      <p:sp>
        <p:nvSpPr>
          <p:cNvPr id="8" name="7 Rectángulo"/>
          <p:cNvSpPr/>
          <p:nvPr/>
        </p:nvSpPr>
        <p:spPr>
          <a:xfrm>
            <a:off x="609600" y="1676400"/>
            <a:ext cx="7391400" cy="4508927"/>
          </a:xfrm>
          <a:prstGeom prst="rect">
            <a:avLst/>
          </a:prstGeom>
          <a:solidFill>
            <a:schemeClr val="accent3">
              <a:lumMod val="40000"/>
              <a:lumOff val="60000"/>
            </a:schemeClr>
          </a:solidFill>
        </p:spPr>
        <p:txBody>
          <a:bodyPr wrap="square">
            <a:spAutoFit/>
          </a:bodyPr>
          <a:lstStyle/>
          <a:p>
            <a:pPr marL="354013" indent="-285750" algn="just">
              <a:spcBef>
                <a:spcPts val="1200"/>
              </a:spcBef>
              <a:buClr>
                <a:srgbClr val="0000FF"/>
              </a:buClr>
              <a:buSzPct val="155000"/>
              <a:buFont typeface="Arial"/>
              <a:buChar char="•"/>
            </a:pPr>
            <a:r>
              <a:rPr lang="es-ES" dirty="0"/>
              <a:t>Se analizan las </a:t>
            </a:r>
            <a:r>
              <a:rPr lang="es-ES" dirty="0">
                <a:solidFill>
                  <a:srgbClr val="0000FF"/>
                </a:solidFill>
              </a:rPr>
              <a:t>ventajas y desventajas </a:t>
            </a:r>
            <a:r>
              <a:rPr lang="es-ES" dirty="0"/>
              <a:t>con respecto a la repercusión medioambiental que va a suponer la aplicación de cada alternativa, se podrían tener en cuenta:</a:t>
            </a:r>
          </a:p>
          <a:p>
            <a:pPr marL="354013" indent="-285750" algn="just">
              <a:spcBef>
                <a:spcPts val="600"/>
              </a:spcBef>
              <a:buClr>
                <a:srgbClr val="0000FF"/>
              </a:buClr>
              <a:buSzPct val="155000"/>
              <a:buFont typeface="Arial"/>
              <a:buChar char="•"/>
            </a:pPr>
            <a:r>
              <a:rPr lang="es-ES" dirty="0">
                <a:solidFill>
                  <a:srgbClr val="0000FF"/>
                </a:solidFill>
              </a:rPr>
              <a:t>Disminución o eliminación de algún impacto ambiental </a:t>
            </a:r>
            <a:r>
              <a:rPr lang="es-ES" dirty="0"/>
              <a:t>(residuos, emisiones, vertidos de </a:t>
            </a:r>
            <a:r>
              <a:rPr lang="en-GB" dirty="0" err="1"/>
              <a:t>aguas</a:t>
            </a:r>
            <a:r>
              <a:rPr lang="en-GB" dirty="0"/>
              <a:t> </a:t>
            </a:r>
            <a:r>
              <a:rPr lang="en-GB" dirty="0" err="1"/>
              <a:t>residuales</a:t>
            </a:r>
            <a:r>
              <a:rPr lang="en-GB" dirty="0"/>
              <a:t>…)</a:t>
            </a:r>
          </a:p>
          <a:p>
            <a:pPr marL="354013" indent="-285750" algn="just">
              <a:spcBef>
                <a:spcPts val="600"/>
              </a:spcBef>
              <a:buClr>
                <a:srgbClr val="0000FF"/>
              </a:buClr>
              <a:buSzPct val="155000"/>
              <a:buFont typeface="Arial"/>
              <a:buChar char="•"/>
            </a:pPr>
            <a:r>
              <a:rPr lang="es-ES" dirty="0">
                <a:solidFill>
                  <a:srgbClr val="0000FF"/>
                </a:solidFill>
              </a:rPr>
              <a:t>Adaptación a actuales y futuras reglamentaciones</a:t>
            </a:r>
            <a:r>
              <a:rPr lang="es-ES" dirty="0"/>
              <a:t>. La legislación medioambiental es cada vez más exigente y restrictiva, adaptarse pronto es ahorrarse tiempo después.</a:t>
            </a:r>
          </a:p>
          <a:p>
            <a:pPr marL="354013" indent="-285750" algn="just">
              <a:spcBef>
                <a:spcPts val="600"/>
              </a:spcBef>
              <a:buClr>
                <a:srgbClr val="0000FF"/>
              </a:buClr>
              <a:buSzPct val="155000"/>
              <a:buFont typeface="Arial"/>
              <a:buChar char="•"/>
            </a:pPr>
            <a:r>
              <a:rPr lang="es-ES" dirty="0">
                <a:solidFill>
                  <a:srgbClr val="0000FF"/>
                </a:solidFill>
              </a:rPr>
              <a:t>Disminución en el riesgo de accidentes </a:t>
            </a:r>
            <a:r>
              <a:rPr lang="es-ES" dirty="0"/>
              <a:t>(manejo de materias primas con </a:t>
            </a:r>
            <a:r>
              <a:rPr lang="es-ES" dirty="0" smtClean="0"/>
              <a:t>menor peligrosidad</a:t>
            </a:r>
            <a:r>
              <a:rPr lang="es-ES" dirty="0"/>
              <a:t>, reducción de la transferencia de materiales…)</a:t>
            </a:r>
          </a:p>
          <a:p>
            <a:pPr marL="354013" indent="-285750" algn="just">
              <a:spcBef>
                <a:spcPts val="600"/>
              </a:spcBef>
              <a:buClr>
                <a:srgbClr val="0000FF"/>
              </a:buClr>
              <a:buSzPct val="155000"/>
              <a:buFont typeface="Arial"/>
              <a:buChar char="•"/>
            </a:pPr>
            <a:r>
              <a:rPr lang="es-ES" dirty="0">
                <a:solidFill>
                  <a:srgbClr val="0000FF"/>
                </a:solidFill>
              </a:rPr>
              <a:t>Reducción en el consumo de energía, agua u otros recursos</a:t>
            </a:r>
            <a:r>
              <a:rPr lang="es-ES" dirty="0"/>
              <a:t> </a:t>
            </a:r>
            <a:r>
              <a:rPr lang="es-ES" dirty="0">
                <a:solidFill>
                  <a:srgbClr val="0000FF"/>
                </a:solidFill>
              </a:rPr>
              <a:t>naturales</a:t>
            </a:r>
            <a:r>
              <a:rPr lang="es-ES" dirty="0"/>
              <a:t>.</a:t>
            </a:r>
          </a:p>
          <a:p>
            <a:pPr marL="354013" indent="-285750" algn="just">
              <a:spcBef>
                <a:spcPts val="600"/>
              </a:spcBef>
              <a:buClr>
                <a:srgbClr val="0000FF"/>
              </a:buClr>
              <a:buSzPct val="155000"/>
              <a:buFont typeface="Arial"/>
              <a:buChar char="•"/>
            </a:pPr>
            <a:r>
              <a:rPr lang="es-ES" dirty="0">
                <a:solidFill>
                  <a:srgbClr val="0000FF"/>
                </a:solidFill>
              </a:rPr>
              <a:t>Mejora de las relaciones con el entorno, administración, vecinos, clientes</a:t>
            </a:r>
            <a:r>
              <a:rPr lang="es-ES" dirty="0"/>
              <a:t>.</a:t>
            </a:r>
          </a:p>
          <a:p>
            <a:pPr marL="354013" indent="-285750" algn="just">
              <a:spcBef>
                <a:spcPts val="600"/>
              </a:spcBef>
              <a:buClr>
                <a:srgbClr val="0000FF"/>
              </a:buClr>
              <a:buSzPct val="155000"/>
              <a:buFont typeface="Arial"/>
              <a:buChar char="•"/>
            </a:pPr>
            <a:r>
              <a:rPr lang="es-ES" dirty="0">
                <a:solidFill>
                  <a:srgbClr val="0000FF"/>
                </a:solidFill>
              </a:rPr>
              <a:t>Refuerzo de la imagen de la empresa </a:t>
            </a:r>
            <a:r>
              <a:rPr lang="es-ES" dirty="0"/>
              <a:t>y sus productos.</a:t>
            </a:r>
          </a:p>
          <a:p>
            <a:pPr marL="354013" indent="-285750" algn="just">
              <a:spcBef>
                <a:spcPts val="600"/>
              </a:spcBef>
              <a:buClr>
                <a:srgbClr val="0000FF"/>
              </a:buClr>
              <a:buSzPct val="155000"/>
              <a:buFont typeface="Arial"/>
              <a:buChar char="•"/>
            </a:pPr>
            <a:r>
              <a:rPr lang="es-ES" dirty="0">
                <a:solidFill>
                  <a:srgbClr val="0000FF"/>
                </a:solidFill>
              </a:rPr>
              <a:t>Mejora de las relaciones con los empleados</a:t>
            </a:r>
            <a:r>
              <a:rPr lang="es-ES" dirty="0"/>
              <a:t>.</a:t>
            </a:r>
            <a:endParaRPr lang="en-GB" dirty="0"/>
          </a:p>
        </p:txBody>
      </p:sp>
      <p:sp>
        <p:nvSpPr>
          <p:cNvPr id="9" name="Rectangle 5"/>
          <p:cNvSpPr>
            <a:spLocks noChangeArrowheads="1"/>
          </p:cNvSpPr>
          <p:nvPr/>
        </p:nvSpPr>
        <p:spPr bwMode="auto">
          <a:xfrm>
            <a:off x="1524000" y="6396335"/>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sp>
        <p:nvSpPr>
          <p:cNvPr id="11"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28</a:t>
            </a:fld>
            <a:endParaRPr lang="eu-ES" sz="1600" dirty="0">
              <a:latin typeface="Arial" charset="0"/>
              <a:cs typeface="Arial" charset="0"/>
            </a:endParaRPr>
          </a:p>
        </p:txBody>
      </p:sp>
      <p:pic>
        <p:nvPicPr>
          <p:cNvPr id="10"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406881"/>
            <a:ext cx="990600" cy="451119"/>
          </a:xfrm>
          <a:prstGeom prst="rect">
            <a:avLst/>
          </a:prstGeom>
        </p:spPr>
      </p:pic>
      <p:sp>
        <p:nvSpPr>
          <p:cNvPr id="12" name="6 Elipse"/>
          <p:cNvSpPr/>
          <p:nvPr/>
        </p:nvSpPr>
        <p:spPr>
          <a:xfrm>
            <a:off x="5029200" y="381000"/>
            <a:ext cx="2743200" cy="1066800"/>
          </a:xfrm>
          <a:prstGeom prst="ellipse">
            <a:avLst/>
          </a:prstGeom>
          <a:solidFill>
            <a:srgbClr val="FFFFFF"/>
          </a:solidFill>
          <a:ln w="38100" cmpd="sng">
            <a:solidFill>
              <a:srgbClr val="CF7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5 Rectángulo"/>
          <p:cNvSpPr/>
          <p:nvPr/>
        </p:nvSpPr>
        <p:spPr>
          <a:xfrm>
            <a:off x="4876800" y="533400"/>
            <a:ext cx="3057742" cy="763286"/>
          </a:xfrm>
          <a:prstGeom prst="rect">
            <a:avLst/>
          </a:prstGeom>
        </p:spPr>
        <p:txBody>
          <a:bodyPr wrap="square">
            <a:spAutoFit/>
          </a:bodyPr>
          <a:lstStyle/>
          <a:p>
            <a:pPr algn="ctr">
              <a:lnSpc>
                <a:spcPct val="90000"/>
              </a:lnSpc>
            </a:pPr>
            <a:r>
              <a:rPr lang="en-GB" sz="2400" b="1" dirty="0" err="1" smtClean="0">
                <a:solidFill>
                  <a:srgbClr val="008000"/>
                </a:solidFill>
              </a:rPr>
              <a:t>Viabilidad</a:t>
            </a:r>
            <a:r>
              <a:rPr lang="en-GB" sz="2000" b="1" dirty="0" smtClean="0">
                <a:solidFill>
                  <a:srgbClr val="008000"/>
                </a:solidFill>
              </a:rPr>
              <a:t> </a:t>
            </a:r>
            <a:r>
              <a:rPr lang="en-GB" sz="2400" b="1" dirty="0" err="1" smtClean="0">
                <a:solidFill>
                  <a:srgbClr val="008000"/>
                </a:solidFill>
              </a:rPr>
              <a:t>Medioambiental</a:t>
            </a:r>
            <a:endParaRPr lang="en-GB" sz="2000" b="1" dirty="0" smtClean="0">
              <a:solidFill>
                <a:srgbClr val="008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5800" y="1600200"/>
            <a:ext cx="7239000" cy="923330"/>
          </a:xfrm>
          <a:prstGeom prst="rect">
            <a:avLst/>
          </a:prstGeom>
          <a:solidFill>
            <a:srgbClr val="FFFCC1"/>
          </a:solidFill>
        </p:spPr>
        <p:txBody>
          <a:bodyPr wrap="square">
            <a:spAutoFit/>
          </a:bodyPr>
          <a:lstStyle/>
          <a:p>
            <a:pPr marL="88900"/>
            <a:r>
              <a:rPr lang="es-ES" dirty="0" smtClean="0"/>
              <a:t>Para calcular la viabilidad económica de un proyecto hay que determinar minuciosamente las inversiones requeridas y por otro lado los ahorros ligados a la opción, por ejemplo:</a:t>
            </a:r>
          </a:p>
        </p:txBody>
      </p:sp>
      <p:sp>
        <p:nvSpPr>
          <p:cNvPr id="3" name="Line 2"/>
          <p:cNvSpPr>
            <a:spLocks noChangeShapeType="1"/>
          </p:cNvSpPr>
          <p:nvPr/>
        </p:nvSpPr>
        <p:spPr bwMode="auto">
          <a:xfrm>
            <a:off x="533400" y="838200"/>
            <a:ext cx="7848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4" name="Text Box 3"/>
          <p:cNvSpPr txBox="1">
            <a:spLocks noChangeArrowheads="1"/>
          </p:cNvSpPr>
          <p:nvPr/>
        </p:nvSpPr>
        <p:spPr bwMode="auto">
          <a:xfrm>
            <a:off x="1447800" y="2286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a:t>
            </a:r>
            <a:endParaRPr lang="es-ES" sz="2800" b="1" dirty="0">
              <a:solidFill>
                <a:srgbClr val="CC0000"/>
              </a:solidFill>
            </a:endParaRPr>
          </a:p>
        </p:txBody>
      </p:sp>
      <p:sp>
        <p:nvSpPr>
          <p:cNvPr id="5" name="4 Rectángulo"/>
          <p:cNvSpPr/>
          <p:nvPr/>
        </p:nvSpPr>
        <p:spPr>
          <a:xfrm>
            <a:off x="838200" y="990600"/>
            <a:ext cx="3839212"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a:solidFill>
                  <a:srgbClr val="3366FF"/>
                </a:solidFill>
              </a:rPr>
              <a:t>5. Valoración de alternativas </a:t>
            </a:r>
            <a:endParaRPr lang="en-GB" sz="2400" b="1" dirty="0">
              <a:solidFill>
                <a:srgbClr val="3366FF"/>
              </a:solidFill>
            </a:endParaRPr>
          </a:p>
        </p:txBody>
      </p:sp>
      <p:sp>
        <p:nvSpPr>
          <p:cNvPr id="12" name="11 Rectángulo redondeado"/>
          <p:cNvSpPr/>
          <p:nvPr/>
        </p:nvSpPr>
        <p:spPr>
          <a:xfrm>
            <a:off x="381000" y="2743200"/>
            <a:ext cx="3657600" cy="3733800"/>
          </a:xfrm>
          <a:prstGeom prst="roundRect">
            <a:avLst/>
          </a:prstGeom>
          <a:solidFill>
            <a:srgbClr val="DCE6F2"/>
          </a:solidFill>
          <a:ln w="57150" cmpd="sng">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12 Rectángulo redondeado"/>
          <p:cNvSpPr/>
          <p:nvPr/>
        </p:nvSpPr>
        <p:spPr>
          <a:xfrm>
            <a:off x="4419600" y="2743200"/>
            <a:ext cx="3733800" cy="3657600"/>
          </a:xfrm>
          <a:prstGeom prst="roundRect">
            <a:avLst/>
          </a:prstGeom>
          <a:solidFill>
            <a:srgbClr val="F1D4EC"/>
          </a:solidFill>
          <a:ln w="57150" cmpd="sng">
            <a:solidFill>
              <a:srgbClr val="CF7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8288" indent="-268288" algn="just">
              <a:spcBef>
                <a:spcPts val="600"/>
              </a:spcBef>
              <a:buClr>
                <a:srgbClr val="0000FF"/>
              </a:buClr>
              <a:buSzPct val="145000"/>
              <a:buFont typeface="Arial"/>
              <a:buChar char="•"/>
            </a:pPr>
            <a:endParaRPr lang="en-GB">
              <a:solidFill>
                <a:schemeClr val="tx1"/>
              </a:solidFill>
            </a:endParaRPr>
          </a:p>
        </p:txBody>
      </p:sp>
      <p:sp>
        <p:nvSpPr>
          <p:cNvPr id="16"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29</a:t>
            </a:fld>
            <a:endParaRPr lang="eu-ES" sz="1600" dirty="0">
              <a:latin typeface="Arial" charset="0"/>
              <a:cs typeface="Arial" charset="0"/>
            </a:endParaRPr>
          </a:p>
        </p:txBody>
      </p:sp>
      <p:sp>
        <p:nvSpPr>
          <p:cNvPr id="14" name="6 Elipse"/>
          <p:cNvSpPr/>
          <p:nvPr/>
        </p:nvSpPr>
        <p:spPr>
          <a:xfrm>
            <a:off x="4876800" y="381000"/>
            <a:ext cx="3200400" cy="914400"/>
          </a:xfrm>
          <a:prstGeom prst="ellipse">
            <a:avLst/>
          </a:prstGeom>
          <a:solidFill>
            <a:srgbClr val="FFFFFF"/>
          </a:solidFill>
          <a:ln w="38100" cmpd="sng">
            <a:solidFill>
              <a:srgbClr val="CF7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5 Rectángulo"/>
          <p:cNvSpPr/>
          <p:nvPr/>
        </p:nvSpPr>
        <p:spPr>
          <a:xfrm>
            <a:off x="5087581" y="609600"/>
            <a:ext cx="2908043" cy="461665"/>
          </a:xfrm>
          <a:prstGeom prst="rect">
            <a:avLst/>
          </a:prstGeom>
        </p:spPr>
        <p:txBody>
          <a:bodyPr wrap="none">
            <a:spAutoFit/>
          </a:bodyPr>
          <a:lstStyle/>
          <a:p>
            <a:pPr algn="just"/>
            <a:r>
              <a:rPr lang="en-GB" sz="2400" b="1" dirty="0" err="1" smtClean="0">
                <a:solidFill>
                  <a:srgbClr val="008000"/>
                </a:solidFill>
              </a:rPr>
              <a:t>Viabilidad</a:t>
            </a:r>
            <a:r>
              <a:rPr lang="en-GB" sz="2000" b="1" dirty="0" smtClean="0">
                <a:solidFill>
                  <a:srgbClr val="008000"/>
                </a:solidFill>
              </a:rPr>
              <a:t> </a:t>
            </a:r>
            <a:r>
              <a:rPr lang="en-GB" sz="2400" b="1" dirty="0" err="1" smtClean="0">
                <a:solidFill>
                  <a:srgbClr val="008000"/>
                </a:solidFill>
              </a:rPr>
              <a:t>Económica</a:t>
            </a:r>
            <a:endParaRPr lang="en-GB" sz="2000" b="1" dirty="0" smtClean="0">
              <a:solidFill>
                <a:srgbClr val="008000"/>
              </a:solidFill>
            </a:endParaRPr>
          </a:p>
        </p:txBody>
      </p:sp>
      <p:sp>
        <p:nvSpPr>
          <p:cNvPr id="17" name="7 Rectángulo"/>
          <p:cNvSpPr/>
          <p:nvPr/>
        </p:nvSpPr>
        <p:spPr>
          <a:xfrm>
            <a:off x="533400" y="2743200"/>
            <a:ext cx="3505200" cy="3585597"/>
          </a:xfrm>
          <a:prstGeom prst="rect">
            <a:avLst/>
          </a:prstGeom>
        </p:spPr>
        <p:txBody>
          <a:bodyPr wrap="square">
            <a:spAutoFit/>
          </a:bodyPr>
          <a:lstStyle/>
          <a:p>
            <a:pPr algn="ctr"/>
            <a:r>
              <a:rPr lang="en-GB" sz="2400" b="1" dirty="0" err="1" smtClean="0">
                <a:solidFill>
                  <a:srgbClr val="008000"/>
                </a:solidFill>
              </a:rPr>
              <a:t>Inversiones</a:t>
            </a:r>
            <a:endParaRPr lang="en-GB" sz="2400" b="1" dirty="0" smtClean="0">
              <a:solidFill>
                <a:srgbClr val="008000"/>
              </a:solidFill>
            </a:endParaRPr>
          </a:p>
          <a:p>
            <a:pPr marL="196850" indent="-196850">
              <a:spcBef>
                <a:spcPts val="600"/>
              </a:spcBef>
              <a:buClr>
                <a:srgbClr val="AE03AD"/>
              </a:buClr>
              <a:buSzPct val="110000"/>
              <a:buFont typeface="Arial"/>
              <a:buChar char="•"/>
            </a:pPr>
            <a:r>
              <a:rPr lang="en-GB" dirty="0" err="1" smtClean="0"/>
              <a:t>Materiales</a:t>
            </a:r>
            <a:r>
              <a:rPr lang="en-GB" dirty="0" smtClean="0"/>
              <a:t>: </a:t>
            </a:r>
            <a:r>
              <a:rPr lang="en-GB" dirty="0" err="1" smtClean="0"/>
              <a:t>equipos</a:t>
            </a:r>
            <a:r>
              <a:rPr lang="en-GB" dirty="0" smtClean="0"/>
              <a:t> y </a:t>
            </a:r>
            <a:r>
              <a:rPr lang="en-GB" dirty="0" err="1" smtClean="0"/>
              <a:t>obras</a:t>
            </a:r>
            <a:endParaRPr lang="en-GB" dirty="0" smtClean="0"/>
          </a:p>
          <a:p>
            <a:pPr marL="196850" indent="-196850">
              <a:buClr>
                <a:srgbClr val="AE03AD"/>
              </a:buClr>
              <a:buSzPct val="110000"/>
              <a:buFont typeface="Arial"/>
              <a:buChar char="•"/>
            </a:pPr>
            <a:r>
              <a:rPr lang="en-GB" dirty="0" err="1" smtClean="0"/>
              <a:t>Servicios</a:t>
            </a:r>
            <a:r>
              <a:rPr lang="en-GB" dirty="0" smtClean="0"/>
              <a:t> </a:t>
            </a:r>
            <a:r>
              <a:rPr lang="en-GB" dirty="0" err="1" smtClean="0"/>
              <a:t>auxiliares</a:t>
            </a:r>
            <a:endParaRPr lang="en-GB" dirty="0" smtClean="0"/>
          </a:p>
          <a:p>
            <a:pPr marL="196850" indent="-196850">
              <a:buClr>
                <a:srgbClr val="AE03AD"/>
              </a:buClr>
              <a:buSzPct val="110000"/>
              <a:buFont typeface="Arial"/>
              <a:buChar char="•"/>
            </a:pPr>
            <a:r>
              <a:rPr lang="en-GB" dirty="0" err="1" smtClean="0"/>
              <a:t>Instalación</a:t>
            </a:r>
            <a:endParaRPr lang="en-GB" dirty="0" smtClean="0"/>
          </a:p>
          <a:p>
            <a:pPr marL="196850" indent="-196850">
              <a:buClr>
                <a:srgbClr val="AE03AD"/>
              </a:buClr>
              <a:buSzPct val="110000"/>
              <a:buFont typeface="Arial"/>
              <a:buChar char="•"/>
            </a:pPr>
            <a:r>
              <a:rPr lang="en-GB" dirty="0" err="1" smtClean="0"/>
              <a:t>Ingeniería</a:t>
            </a:r>
            <a:endParaRPr lang="en-GB" dirty="0" smtClean="0"/>
          </a:p>
          <a:p>
            <a:pPr marL="196850" indent="-196850">
              <a:buClr>
                <a:srgbClr val="AE03AD"/>
              </a:buClr>
              <a:buSzPct val="110000"/>
              <a:buFont typeface="Arial"/>
              <a:buChar char="•"/>
            </a:pPr>
            <a:r>
              <a:rPr lang="es-ES" dirty="0" smtClean="0"/>
              <a:t>Coste de parada y puesta en marcha</a:t>
            </a:r>
          </a:p>
          <a:p>
            <a:pPr marL="196850" indent="-196850">
              <a:buClr>
                <a:srgbClr val="AE03AD"/>
              </a:buClr>
              <a:buSzPct val="110000"/>
              <a:buFont typeface="Arial"/>
              <a:buChar char="•"/>
            </a:pPr>
            <a:r>
              <a:rPr lang="en-GB" dirty="0" err="1" smtClean="0"/>
              <a:t>Costes</a:t>
            </a:r>
            <a:r>
              <a:rPr lang="en-GB" dirty="0" smtClean="0"/>
              <a:t> de </a:t>
            </a:r>
            <a:r>
              <a:rPr lang="en-GB" dirty="0" err="1" smtClean="0"/>
              <a:t>formación</a:t>
            </a:r>
            <a:endParaRPr lang="en-GB" dirty="0"/>
          </a:p>
          <a:p>
            <a:pPr marL="196850" indent="-196850">
              <a:buClr>
                <a:srgbClr val="AE03AD"/>
              </a:buClr>
              <a:buSzPct val="110000"/>
              <a:buFont typeface="Arial"/>
              <a:buChar char="•"/>
            </a:pPr>
            <a:r>
              <a:rPr lang="en-GB" dirty="0" err="1" smtClean="0"/>
              <a:t>Permisos</a:t>
            </a:r>
            <a:endParaRPr lang="en-GB" dirty="0" smtClean="0"/>
          </a:p>
          <a:p>
            <a:pPr marL="196850" indent="-196850">
              <a:buClr>
                <a:srgbClr val="AE03AD"/>
              </a:buClr>
              <a:buSzPct val="110000"/>
              <a:buFont typeface="Arial"/>
              <a:buChar char="•"/>
            </a:pPr>
            <a:r>
              <a:rPr lang="en-GB" dirty="0" err="1" smtClean="0"/>
              <a:t>Costes</a:t>
            </a:r>
            <a:r>
              <a:rPr lang="en-GB" dirty="0" smtClean="0"/>
              <a:t> </a:t>
            </a:r>
            <a:r>
              <a:rPr lang="en-GB" dirty="0" err="1" smtClean="0"/>
              <a:t>financieros</a:t>
            </a:r>
            <a:endParaRPr lang="en-GB" dirty="0" smtClean="0"/>
          </a:p>
          <a:p>
            <a:pPr marL="196850" indent="-196850">
              <a:buClr>
                <a:srgbClr val="AE03AD"/>
              </a:buClr>
              <a:buSzPct val="110000"/>
              <a:buFont typeface="Arial"/>
              <a:buChar char="•"/>
            </a:pPr>
            <a:r>
              <a:rPr lang="en-GB" dirty="0" err="1" smtClean="0"/>
              <a:t>Horas</a:t>
            </a:r>
            <a:r>
              <a:rPr lang="en-GB" dirty="0" smtClean="0"/>
              <a:t> </a:t>
            </a:r>
            <a:r>
              <a:rPr lang="en-GB" dirty="0" err="1" smtClean="0"/>
              <a:t>incurridas</a:t>
            </a:r>
            <a:endParaRPr lang="en-GB" dirty="0" smtClean="0"/>
          </a:p>
          <a:p>
            <a:pPr marL="196850" indent="-196850">
              <a:buClr>
                <a:srgbClr val="AE03AD"/>
              </a:buClr>
              <a:buSzPct val="110000"/>
              <a:buFont typeface="Arial"/>
              <a:buChar char="•"/>
            </a:pPr>
            <a:r>
              <a:rPr lang="en-GB" dirty="0" err="1" smtClean="0"/>
              <a:t>Imprevistos</a:t>
            </a:r>
            <a:endParaRPr lang="en-GB" dirty="0"/>
          </a:p>
        </p:txBody>
      </p:sp>
      <p:sp>
        <p:nvSpPr>
          <p:cNvPr id="18" name="8 Rectángulo"/>
          <p:cNvSpPr/>
          <p:nvPr/>
        </p:nvSpPr>
        <p:spPr>
          <a:xfrm>
            <a:off x="4495800" y="2819400"/>
            <a:ext cx="3810000" cy="3330143"/>
          </a:xfrm>
          <a:prstGeom prst="rect">
            <a:avLst/>
          </a:prstGeom>
        </p:spPr>
        <p:txBody>
          <a:bodyPr wrap="square">
            <a:spAutoFit/>
          </a:bodyPr>
          <a:lstStyle/>
          <a:p>
            <a:pPr algn="ctr"/>
            <a:r>
              <a:rPr lang="en-GB" sz="2400" b="1" dirty="0" err="1">
                <a:solidFill>
                  <a:srgbClr val="008000"/>
                </a:solidFill>
              </a:rPr>
              <a:t>Ahorros</a:t>
            </a:r>
            <a:endParaRPr lang="en-GB" sz="2400" b="1" dirty="0">
              <a:solidFill>
                <a:srgbClr val="008000"/>
              </a:solidFill>
            </a:endParaRPr>
          </a:p>
          <a:p>
            <a:pPr marL="354013" indent="-196850">
              <a:lnSpc>
                <a:spcPct val="90000"/>
              </a:lnSpc>
              <a:spcBef>
                <a:spcPts val="1200"/>
              </a:spcBef>
              <a:buClr>
                <a:srgbClr val="0000FF"/>
              </a:buClr>
              <a:buSzPct val="111000"/>
              <a:buFont typeface="Arial"/>
              <a:buChar char="•"/>
            </a:pPr>
            <a:r>
              <a:rPr lang="es-ES" dirty="0" smtClean="0"/>
              <a:t>Tratamiento o depósito de los residuos</a:t>
            </a:r>
          </a:p>
          <a:p>
            <a:pPr marL="354013" indent="-196850">
              <a:buClr>
                <a:srgbClr val="0000FF"/>
              </a:buClr>
              <a:buSzPct val="111000"/>
              <a:buFont typeface="Arial"/>
              <a:buChar char="•"/>
            </a:pPr>
            <a:r>
              <a:rPr lang="en-GB" dirty="0" err="1" smtClean="0"/>
              <a:t>Ahorros</a:t>
            </a:r>
            <a:r>
              <a:rPr lang="en-GB" dirty="0" smtClean="0"/>
              <a:t> de </a:t>
            </a:r>
            <a:r>
              <a:rPr lang="en-GB" dirty="0" err="1" smtClean="0"/>
              <a:t>materias</a:t>
            </a:r>
            <a:r>
              <a:rPr lang="en-GB" dirty="0" smtClean="0"/>
              <a:t> </a:t>
            </a:r>
            <a:r>
              <a:rPr lang="en-GB" dirty="0" err="1" smtClean="0"/>
              <a:t>primas</a:t>
            </a:r>
            <a:endParaRPr lang="en-GB" dirty="0" smtClean="0"/>
          </a:p>
          <a:p>
            <a:pPr marL="354013" indent="-196850">
              <a:buClr>
                <a:srgbClr val="0000FF"/>
              </a:buClr>
              <a:buSzPct val="111000"/>
              <a:buFont typeface="Arial"/>
              <a:buChar char="•"/>
            </a:pPr>
            <a:r>
              <a:rPr lang="es-ES" dirty="0" smtClean="0"/>
              <a:t>Transporte y manipulación de materiales</a:t>
            </a:r>
          </a:p>
          <a:p>
            <a:pPr marL="354013" indent="-196850">
              <a:buClr>
                <a:srgbClr val="0000FF"/>
              </a:buClr>
              <a:buSzPct val="111000"/>
              <a:buFont typeface="Arial"/>
              <a:buChar char="•"/>
            </a:pPr>
            <a:r>
              <a:rPr lang="en-GB" dirty="0" smtClean="0"/>
              <a:t> </a:t>
            </a:r>
            <a:r>
              <a:rPr lang="en-GB" dirty="0" err="1" smtClean="0"/>
              <a:t>Operación</a:t>
            </a:r>
            <a:r>
              <a:rPr lang="en-GB" dirty="0" smtClean="0"/>
              <a:t> y </a:t>
            </a:r>
            <a:r>
              <a:rPr lang="en-GB" dirty="0" err="1" smtClean="0"/>
              <a:t>mantenimiento</a:t>
            </a:r>
            <a:endParaRPr lang="en-GB" dirty="0" smtClean="0"/>
          </a:p>
          <a:p>
            <a:pPr marL="354013" indent="-196850">
              <a:buClr>
                <a:srgbClr val="0000FF"/>
              </a:buClr>
              <a:buSzPct val="111000"/>
              <a:buFont typeface="Arial"/>
              <a:buChar char="•"/>
            </a:pPr>
            <a:r>
              <a:rPr lang="en-GB" dirty="0" err="1" smtClean="0"/>
              <a:t>Seguros</a:t>
            </a:r>
            <a:endParaRPr lang="en-GB" dirty="0" smtClean="0"/>
          </a:p>
          <a:p>
            <a:pPr marL="354013" indent="-196850">
              <a:buClr>
                <a:srgbClr val="0000FF"/>
              </a:buClr>
              <a:buSzPct val="111000"/>
              <a:buFont typeface="Arial"/>
              <a:buChar char="•"/>
            </a:pPr>
            <a:r>
              <a:rPr lang="en-GB" dirty="0" err="1" smtClean="0"/>
              <a:t>Imagen</a:t>
            </a:r>
            <a:endParaRPr lang="en-GB" dirty="0" smtClean="0"/>
          </a:p>
          <a:p>
            <a:pPr marL="354013" indent="-196850">
              <a:buClr>
                <a:srgbClr val="0000FF"/>
              </a:buClr>
              <a:buSzPct val="111000"/>
              <a:buFont typeface="Arial"/>
              <a:buChar char="•"/>
            </a:pPr>
            <a:r>
              <a:rPr lang="en-GB" dirty="0" err="1" smtClean="0"/>
              <a:t>Posibles</a:t>
            </a:r>
            <a:r>
              <a:rPr lang="en-GB" dirty="0" smtClean="0"/>
              <a:t> </a:t>
            </a:r>
            <a:r>
              <a:rPr lang="en-GB" dirty="0" err="1" smtClean="0"/>
              <a:t>beneficios</a:t>
            </a:r>
            <a:r>
              <a:rPr lang="en-GB" dirty="0" smtClean="0"/>
              <a:t> </a:t>
            </a:r>
            <a:r>
              <a:rPr lang="en-GB" dirty="0" err="1" smtClean="0"/>
              <a:t>fiscales</a:t>
            </a:r>
            <a:endParaRPr lang="en-GB" dirty="0" smtClean="0"/>
          </a:p>
          <a:p>
            <a:pPr marL="354013" indent="-196850">
              <a:buClr>
                <a:srgbClr val="0000FF"/>
              </a:buClr>
              <a:buSzPct val="111000"/>
              <a:buFont typeface="Arial"/>
              <a:buChar char="•"/>
            </a:pPr>
            <a:r>
              <a:rPr lang="en-GB" dirty="0" err="1" smtClean="0"/>
              <a:t>Ayudas</a:t>
            </a:r>
            <a:r>
              <a:rPr lang="en-GB" dirty="0" smtClean="0"/>
              <a:t> o </a:t>
            </a:r>
            <a:r>
              <a:rPr lang="en-GB" dirty="0" err="1" smtClean="0"/>
              <a:t>subvenciones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Line 2"/>
          <p:cNvSpPr>
            <a:spLocks noChangeShapeType="1"/>
          </p:cNvSpPr>
          <p:nvPr/>
        </p:nvSpPr>
        <p:spPr bwMode="auto">
          <a:xfrm>
            <a:off x="685800" y="990600"/>
            <a:ext cx="7315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210947" name="Text Box 3"/>
          <p:cNvSpPr txBox="1">
            <a:spLocks noChangeArrowheads="1"/>
          </p:cNvSpPr>
          <p:nvPr/>
        </p:nvSpPr>
        <p:spPr bwMode="auto">
          <a:xfrm>
            <a:off x="1447800" y="381000"/>
            <a:ext cx="36576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1. Introducción</a:t>
            </a:r>
            <a:endParaRPr lang="es-ES" sz="2800" b="1" dirty="0">
              <a:solidFill>
                <a:srgbClr val="CC0000"/>
              </a:solidFill>
            </a:endParaRPr>
          </a:p>
        </p:txBody>
      </p:sp>
      <p:sp>
        <p:nvSpPr>
          <p:cNvPr id="5" name="5 Marcador de número de diapositiva"/>
          <p:cNvSpPr txBox="1">
            <a:spLocks/>
          </p:cNvSpPr>
          <p:nvPr/>
        </p:nvSpPr>
        <p:spPr bwMode="auto">
          <a:xfrm>
            <a:off x="8572500" y="6248400"/>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3</a:t>
            </a:fld>
            <a:endParaRPr lang="eu-ES" sz="1600" dirty="0">
              <a:latin typeface="Arial" charset="0"/>
              <a:cs typeface="Arial" charset="0"/>
            </a:endParaRPr>
          </a:p>
        </p:txBody>
      </p:sp>
      <p:sp>
        <p:nvSpPr>
          <p:cNvPr id="9"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pic>
        <p:nvPicPr>
          <p:cNvPr id="10" name="Imagen 9"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
        <p:nvSpPr>
          <p:cNvPr id="8" name="7 CuadroTexto"/>
          <p:cNvSpPr txBox="1"/>
          <p:nvPr/>
        </p:nvSpPr>
        <p:spPr>
          <a:xfrm>
            <a:off x="685800" y="1295400"/>
            <a:ext cx="7315200" cy="4401205"/>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431800" indent="-342900" algn="just">
              <a:spcBef>
                <a:spcPts val="1200"/>
              </a:spcBef>
              <a:buClr>
                <a:srgbClr val="A001B2"/>
              </a:buClr>
              <a:buSzPct val="170000"/>
              <a:buFont typeface="Arial"/>
              <a:buChar char="•"/>
            </a:pPr>
            <a:r>
              <a:rPr lang="en-GB" sz="2000" dirty="0" smtClean="0"/>
              <a:t>Como </a:t>
            </a:r>
            <a:r>
              <a:rPr lang="en-GB" sz="2000" dirty="0" err="1" smtClean="0"/>
              <a:t>hemos</a:t>
            </a:r>
            <a:r>
              <a:rPr lang="en-GB" sz="2000" dirty="0" smtClean="0"/>
              <a:t> </a:t>
            </a:r>
            <a:r>
              <a:rPr lang="en-GB" sz="2000" dirty="0" err="1" smtClean="0"/>
              <a:t>visto</a:t>
            </a:r>
            <a:r>
              <a:rPr lang="en-GB" sz="2000" dirty="0" smtClean="0"/>
              <a:t> en los </a:t>
            </a:r>
            <a:r>
              <a:rPr lang="en-GB" sz="2000" dirty="0" err="1" smtClean="0"/>
              <a:t>temas</a:t>
            </a:r>
            <a:r>
              <a:rPr lang="en-GB" sz="2000" dirty="0" smtClean="0"/>
              <a:t> </a:t>
            </a:r>
            <a:r>
              <a:rPr lang="en-GB" sz="2000" dirty="0" err="1" smtClean="0"/>
              <a:t>anteriores</a:t>
            </a:r>
            <a:r>
              <a:rPr lang="en-GB" sz="2000" dirty="0" smtClean="0"/>
              <a:t>, los </a:t>
            </a:r>
            <a:r>
              <a:rPr lang="en-GB" sz="2000" dirty="0" err="1" smtClean="0"/>
              <a:t>residuos</a:t>
            </a:r>
            <a:r>
              <a:rPr lang="en-GB" sz="2000" dirty="0" smtClean="0"/>
              <a:t> </a:t>
            </a:r>
            <a:r>
              <a:rPr lang="en-GB" sz="2000" dirty="0" err="1" smtClean="0"/>
              <a:t>constituyen</a:t>
            </a:r>
            <a:r>
              <a:rPr lang="en-GB" sz="2000" dirty="0" smtClean="0"/>
              <a:t> </a:t>
            </a:r>
            <a:r>
              <a:rPr lang="en-GB" sz="2000" dirty="0" err="1" smtClean="0"/>
              <a:t>uno</a:t>
            </a:r>
            <a:r>
              <a:rPr lang="en-GB" sz="2000" dirty="0" smtClean="0"/>
              <a:t> de los </a:t>
            </a:r>
            <a:r>
              <a:rPr lang="en-GB" sz="2000" dirty="0" err="1" smtClean="0"/>
              <a:t>problemas</a:t>
            </a:r>
            <a:r>
              <a:rPr lang="en-GB" sz="2000" dirty="0" smtClean="0"/>
              <a:t> </a:t>
            </a:r>
            <a:r>
              <a:rPr lang="en-GB" sz="2000" dirty="0" err="1" smtClean="0"/>
              <a:t>más</a:t>
            </a:r>
            <a:r>
              <a:rPr lang="en-GB" sz="2000" dirty="0" smtClean="0"/>
              <a:t> graves de </a:t>
            </a:r>
            <a:r>
              <a:rPr lang="en-GB" sz="2000" dirty="0" err="1" smtClean="0"/>
              <a:t>nuestra</a:t>
            </a:r>
            <a:r>
              <a:rPr lang="en-GB" sz="2000" dirty="0" smtClean="0"/>
              <a:t> </a:t>
            </a:r>
            <a:r>
              <a:rPr lang="en-GB" sz="2000" dirty="0" err="1" smtClean="0"/>
              <a:t>sociedad</a:t>
            </a:r>
            <a:r>
              <a:rPr lang="en-GB" sz="2000" dirty="0" smtClean="0"/>
              <a:t>. </a:t>
            </a:r>
          </a:p>
          <a:p>
            <a:pPr marL="431800" indent="-342900" algn="just">
              <a:spcBef>
                <a:spcPts val="1200"/>
              </a:spcBef>
              <a:buClr>
                <a:srgbClr val="A001B2"/>
              </a:buClr>
              <a:buSzPct val="170000"/>
              <a:buFont typeface="Arial"/>
              <a:buChar char="•"/>
            </a:pPr>
            <a:r>
              <a:rPr lang="en-GB" sz="2000" dirty="0" smtClean="0"/>
              <a:t>La </a:t>
            </a:r>
            <a:r>
              <a:rPr lang="en-GB" sz="2000" dirty="0" err="1" smtClean="0"/>
              <a:t>mejor</a:t>
            </a:r>
            <a:r>
              <a:rPr lang="en-GB" sz="2000" dirty="0" smtClean="0"/>
              <a:t> </a:t>
            </a:r>
            <a:r>
              <a:rPr lang="en-GB" sz="2000" dirty="0" err="1" smtClean="0"/>
              <a:t>solución</a:t>
            </a:r>
            <a:r>
              <a:rPr lang="en-GB" sz="2000" dirty="0" smtClean="0"/>
              <a:t> </a:t>
            </a:r>
            <a:r>
              <a:rPr lang="en-GB" sz="2000" dirty="0" err="1" smtClean="0"/>
              <a:t>tiene</a:t>
            </a:r>
            <a:r>
              <a:rPr lang="en-GB" sz="2000" dirty="0" smtClean="0"/>
              <a:t> </a:t>
            </a:r>
            <a:r>
              <a:rPr lang="en-GB" sz="2000" dirty="0" err="1" smtClean="0"/>
              <a:t>como</a:t>
            </a:r>
            <a:r>
              <a:rPr lang="en-GB" sz="2000" dirty="0" smtClean="0"/>
              <a:t> </a:t>
            </a:r>
            <a:r>
              <a:rPr lang="en-GB" sz="2000" dirty="0" err="1" smtClean="0"/>
              <a:t>filosofía</a:t>
            </a:r>
            <a:r>
              <a:rPr lang="en-GB" sz="2000" dirty="0" smtClean="0"/>
              <a:t> </a:t>
            </a:r>
            <a:r>
              <a:rPr lang="en-GB" sz="2000" dirty="0" err="1" smtClean="0"/>
              <a:t>que</a:t>
            </a:r>
            <a:r>
              <a:rPr lang="en-GB" sz="2000" dirty="0" smtClean="0"/>
              <a:t> </a:t>
            </a:r>
            <a:r>
              <a:rPr lang="en-GB" sz="2000" b="1" dirty="0" smtClean="0">
                <a:solidFill>
                  <a:srgbClr val="0000FF"/>
                </a:solidFill>
              </a:rPr>
              <a:t>“el </a:t>
            </a:r>
            <a:r>
              <a:rPr lang="en-GB" sz="2000" b="1" dirty="0" err="1" smtClean="0">
                <a:solidFill>
                  <a:srgbClr val="0000FF"/>
                </a:solidFill>
              </a:rPr>
              <a:t>mejor</a:t>
            </a:r>
            <a:r>
              <a:rPr lang="en-GB" sz="2000" b="1" dirty="0" smtClean="0">
                <a:solidFill>
                  <a:srgbClr val="0000FF"/>
                </a:solidFill>
              </a:rPr>
              <a:t> </a:t>
            </a:r>
            <a:r>
              <a:rPr lang="en-GB" sz="2000" b="1" dirty="0" err="1" smtClean="0">
                <a:solidFill>
                  <a:srgbClr val="0000FF"/>
                </a:solidFill>
              </a:rPr>
              <a:t>residuo</a:t>
            </a:r>
            <a:r>
              <a:rPr lang="en-GB" sz="2000" b="1" dirty="0" smtClean="0">
                <a:solidFill>
                  <a:srgbClr val="0000FF"/>
                </a:solidFill>
              </a:rPr>
              <a:t> </a:t>
            </a:r>
            <a:r>
              <a:rPr lang="en-GB" sz="2000" b="1" dirty="0" err="1" smtClean="0">
                <a:solidFill>
                  <a:srgbClr val="0000FF"/>
                </a:solidFill>
              </a:rPr>
              <a:t>es</a:t>
            </a:r>
            <a:r>
              <a:rPr lang="en-GB" sz="2000" b="1" dirty="0" smtClean="0">
                <a:solidFill>
                  <a:srgbClr val="0000FF"/>
                </a:solidFill>
              </a:rPr>
              <a:t> el </a:t>
            </a:r>
            <a:r>
              <a:rPr lang="en-GB" sz="2000" b="1" dirty="0" err="1" smtClean="0">
                <a:solidFill>
                  <a:srgbClr val="0000FF"/>
                </a:solidFill>
              </a:rPr>
              <a:t>que</a:t>
            </a:r>
            <a:r>
              <a:rPr lang="en-GB" sz="2000" b="1" dirty="0" smtClean="0">
                <a:solidFill>
                  <a:srgbClr val="0000FF"/>
                </a:solidFill>
              </a:rPr>
              <a:t> no se produce”.</a:t>
            </a:r>
          </a:p>
          <a:p>
            <a:pPr marL="431800" indent="-342900" algn="just">
              <a:spcBef>
                <a:spcPts val="1200"/>
              </a:spcBef>
              <a:buClr>
                <a:srgbClr val="A001B2"/>
              </a:buClr>
              <a:buSzPct val="170000"/>
              <a:buFont typeface="Arial"/>
              <a:buChar char="•"/>
            </a:pPr>
            <a:r>
              <a:rPr lang="en-GB" sz="2000" dirty="0" smtClean="0"/>
              <a:t>No obstante, </a:t>
            </a:r>
            <a:r>
              <a:rPr lang="en-GB" sz="2000" dirty="0" err="1" smtClean="0"/>
              <a:t>debido</a:t>
            </a:r>
            <a:r>
              <a:rPr lang="en-GB" sz="2000" dirty="0" smtClean="0"/>
              <a:t> al </a:t>
            </a:r>
            <a:r>
              <a:rPr lang="en-GB" sz="2000" dirty="0" err="1" smtClean="0"/>
              <a:t>estilo</a:t>
            </a:r>
            <a:r>
              <a:rPr lang="en-GB" sz="2000" dirty="0" smtClean="0"/>
              <a:t> de </a:t>
            </a:r>
            <a:r>
              <a:rPr lang="en-GB" sz="2000" dirty="0" err="1" smtClean="0"/>
              <a:t>vida</a:t>
            </a:r>
            <a:r>
              <a:rPr lang="en-GB" sz="2000" dirty="0" smtClean="0"/>
              <a:t> de la </a:t>
            </a:r>
            <a:r>
              <a:rPr lang="en-GB" sz="2000" dirty="0" err="1" smtClean="0"/>
              <a:t>sociedad</a:t>
            </a:r>
            <a:r>
              <a:rPr lang="en-GB" sz="2000" dirty="0" smtClean="0"/>
              <a:t> actual, </a:t>
            </a:r>
            <a:r>
              <a:rPr lang="en-GB" sz="2000" dirty="0" err="1" smtClean="0"/>
              <a:t>es</a:t>
            </a:r>
            <a:r>
              <a:rPr lang="en-GB" sz="2000" dirty="0" smtClean="0"/>
              <a:t> </a:t>
            </a:r>
            <a:r>
              <a:rPr lang="en-GB" sz="2000" dirty="0" err="1" smtClean="0"/>
              <a:t>imposible</a:t>
            </a:r>
            <a:r>
              <a:rPr lang="en-GB" sz="2000" dirty="0" smtClean="0"/>
              <a:t> no </a:t>
            </a:r>
            <a:r>
              <a:rPr lang="en-GB" sz="2000" dirty="0" err="1" smtClean="0"/>
              <a:t>generar</a:t>
            </a:r>
            <a:r>
              <a:rPr lang="en-GB" sz="2000" dirty="0" smtClean="0"/>
              <a:t> </a:t>
            </a:r>
            <a:r>
              <a:rPr lang="en-GB" sz="2000" dirty="0" err="1" smtClean="0"/>
              <a:t>residuos</a:t>
            </a:r>
            <a:r>
              <a:rPr lang="en-GB" sz="2000" dirty="0" smtClean="0"/>
              <a:t>. </a:t>
            </a:r>
          </a:p>
          <a:p>
            <a:pPr marL="431800" indent="-342900" algn="just">
              <a:spcBef>
                <a:spcPts val="1200"/>
              </a:spcBef>
              <a:buClr>
                <a:srgbClr val="A001B2"/>
              </a:buClr>
              <a:buSzPct val="170000"/>
              <a:buFont typeface="Arial"/>
              <a:buChar char="•"/>
            </a:pPr>
            <a:r>
              <a:rPr lang="en-GB" sz="2000" dirty="0" smtClean="0"/>
              <a:t>La </a:t>
            </a:r>
            <a:r>
              <a:rPr lang="en-GB" sz="2000" dirty="0" err="1" smtClean="0"/>
              <a:t>solución</a:t>
            </a:r>
            <a:r>
              <a:rPr lang="en-GB" sz="2000" dirty="0" smtClean="0"/>
              <a:t> </a:t>
            </a:r>
            <a:r>
              <a:rPr lang="en-GB" sz="2000" dirty="0" err="1" smtClean="0"/>
              <a:t>pasa</a:t>
            </a:r>
            <a:r>
              <a:rPr lang="en-GB" sz="2000" dirty="0" smtClean="0"/>
              <a:t>, </a:t>
            </a:r>
            <a:r>
              <a:rPr lang="en-GB" sz="2000" dirty="0" err="1" smtClean="0"/>
              <a:t>por</a:t>
            </a:r>
            <a:r>
              <a:rPr lang="en-GB" sz="2000" dirty="0" smtClean="0"/>
              <a:t> </a:t>
            </a:r>
            <a:r>
              <a:rPr lang="en-GB" sz="2000" dirty="0" err="1" smtClean="0"/>
              <a:t>tanto</a:t>
            </a:r>
            <a:r>
              <a:rPr lang="en-GB" sz="2000" dirty="0" smtClean="0"/>
              <a:t>, </a:t>
            </a:r>
            <a:r>
              <a:rPr lang="en-GB" sz="2000" dirty="0" err="1" smtClean="0"/>
              <a:t>por</a:t>
            </a:r>
            <a:r>
              <a:rPr lang="en-GB" sz="2000" dirty="0" smtClean="0"/>
              <a:t> la </a:t>
            </a:r>
            <a:r>
              <a:rPr lang="en-GB" sz="2000" dirty="0" err="1" smtClean="0"/>
              <a:t>aplicación</a:t>
            </a:r>
            <a:r>
              <a:rPr lang="en-GB" sz="2000" dirty="0" smtClean="0"/>
              <a:t> de </a:t>
            </a:r>
            <a:r>
              <a:rPr lang="en-GB" sz="2000" dirty="0" err="1" smtClean="0"/>
              <a:t>diferentes</a:t>
            </a:r>
            <a:r>
              <a:rPr lang="en-GB" sz="2000" dirty="0" smtClean="0"/>
              <a:t> </a:t>
            </a:r>
            <a:r>
              <a:rPr lang="en-GB" sz="2000" b="1" dirty="0" err="1" smtClean="0">
                <a:solidFill>
                  <a:srgbClr val="0000FF"/>
                </a:solidFill>
              </a:rPr>
              <a:t>medidas</a:t>
            </a:r>
            <a:r>
              <a:rPr lang="en-GB" sz="2000" b="1" dirty="0" smtClean="0">
                <a:solidFill>
                  <a:srgbClr val="0000FF"/>
                </a:solidFill>
              </a:rPr>
              <a:t> de </a:t>
            </a:r>
            <a:r>
              <a:rPr lang="en-GB" sz="2000" b="1" dirty="0" err="1" smtClean="0">
                <a:solidFill>
                  <a:srgbClr val="0000FF"/>
                </a:solidFill>
              </a:rPr>
              <a:t>acción</a:t>
            </a:r>
            <a:r>
              <a:rPr lang="en-GB" sz="2000" b="1" dirty="0" smtClean="0">
                <a:solidFill>
                  <a:srgbClr val="0000FF"/>
                </a:solidFill>
              </a:rPr>
              <a:t> </a:t>
            </a:r>
            <a:r>
              <a:rPr lang="en-GB" sz="2000" b="1" dirty="0" err="1" smtClean="0">
                <a:solidFill>
                  <a:srgbClr val="0000FF"/>
                </a:solidFill>
              </a:rPr>
              <a:t>enfocadas</a:t>
            </a:r>
            <a:r>
              <a:rPr lang="en-GB" sz="2000" b="1" dirty="0" smtClean="0">
                <a:solidFill>
                  <a:srgbClr val="0000FF"/>
                </a:solidFill>
              </a:rPr>
              <a:t> a </a:t>
            </a:r>
            <a:r>
              <a:rPr lang="en-GB" sz="2000" b="1" dirty="0" err="1" smtClean="0">
                <a:solidFill>
                  <a:srgbClr val="0000FF"/>
                </a:solidFill>
              </a:rPr>
              <a:t>disminuir</a:t>
            </a:r>
            <a:r>
              <a:rPr lang="en-GB" sz="2000" b="1" dirty="0" smtClean="0">
                <a:solidFill>
                  <a:srgbClr val="0000FF"/>
                </a:solidFill>
              </a:rPr>
              <a:t> o </a:t>
            </a:r>
            <a:r>
              <a:rPr lang="en-GB" sz="2000" b="1" dirty="0" err="1" smtClean="0">
                <a:solidFill>
                  <a:srgbClr val="0000FF"/>
                </a:solidFill>
              </a:rPr>
              <a:t>evitar</a:t>
            </a:r>
            <a:r>
              <a:rPr lang="en-GB" sz="2000" b="1" dirty="0" smtClean="0">
                <a:solidFill>
                  <a:srgbClr val="0000FF"/>
                </a:solidFill>
              </a:rPr>
              <a:t> la </a:t>
            </a:r>
            <a:r>
              <a:rPr lang="en-GB" sz="2000" b="1" dirty="0" err="1" smtClean="0">
                <a:solidFill>
                  <a:srgbClr val="0000FF"/>
                </a:solidFill>
              </a:rPr>
              <a:t>formación</a:t>
            </a:r>
            <a:r>
              <a:rPr lang="en-GB" sz="2000" b="1" dirty="0" smtClean="0">
                <a:solidFill>
                  <a:srgbClr val="0000FF"/>
                </a:solidFill>
              </a:rPr>
              <a:t> de </a:t>
            </a:r>
            <a:r>
              <a:rPr lang="en-GB" sz="2000" b="1" dirty="0" err="1" smtClean="0">
                <a:solidFill>
                  <a:srgbClr val="0000FF"/>
                </a:solidFill>
              </a:rPr>
              <a:t>productos</a:t>
            </a:r>
            <a:r>
              <a:rPr lang="en-GB" sz="2000" b="1" dirty="0" smtClean="0">
                <a:solidFill>
                  <a:srgbClr val="0000FF"/>
                </a:solidFill>
              </a:rPr>
              <a:t> de </a:t>
            </a:r>
            <a:r>
              <a:rPr lang="en-GB" sz="2000" b="1" dirty="0" err="1" smtClean="0">
                <a:solidFill>
                  <a:srgbClr val="0000FF"/>
                </a:solidFill>
              </a:rPr>
              <a:t>desechos</a:t>
            </a:r>
            <a:r>
              <a:rPr lang="en-GB" sz="2000" dirty="0" smtClean="0"/>
              <a:t>.</a:t>
            </a:r>
          </a:p>
          <a:p>
            <a:pPr marL="431800" indent="-342900" algn="just">
              <a:spcBef>
                <a:spcPts val="1200"/>
              </a:spcBef>
              <a:buClr>
                <a:srgbClr val="A001B2"/>
              </a:buClr>
              <a:buSzPct val="170000"/>
              <a:buFont typeface="Arial"/>
              <a:buChar char="•"/>
            </a:pPr>
            <a:r>
              <a:rPr lang="en-GB" sz="2000" dirty="0" err="1" smtClean="0"/>
              <a:t>Estas</a:t>
            </a:r>
            <a:r>
              <a:rPr lang="en-GB" sz="2000" dirty="0" smtClean="0"/>
              <a:t> </a:t>
            </a:r>
            <a:r>
              <a:rPr lang="en-GB" sz="2000" dirty="0" err="1" smtClean="0"/>
              <a:t>medidas</a:t>
            </a:r>
            <a:r>
              <a:rPr lang="en-GB" sz="2000" dirty="0" smtClean="0"/>
              <a:t> </a:t>
            </a:r>
            <a:r>
              <a:rPr lang="en-GB" sz="2000" dirty="0" err="1" smtClean="0"/>
              <a:t>constituyen</a:t>
            </a:r>
            <a:r>
              <a:rPr lang="en-GB" sz="2000" dirty="0" smtClean="0"/>
              <a:t> </a:t>
            </a:r>
            <a:r>
              <a:rPr lang="en-GB" sz="2000" dirty="0" err="1" smtClean="0"/>
              <a:t>las</a:t>
            </a:r>
            <a:r>
              <a:rPr lang="en-GB" sz="2000" dirty="0" smtClean="0"/>
              <a:t> </a:t>
            </a:r>
            <a:r>
              <a:rPr lang="en-GB" sz="2000" dirty="0" err="1" smtClean="0"/>
              <a:t>llamadas</a:t>
            </a:r>
            <a:r>
              <a:rPr lang="en-GB" sz="2000" dirty="0" smtClean="0"/>
              <a:t> </a:t>
            </a:r>
            <a:r>
              <a:rPr lang="en-GB" sz="2000" b="1" dirty="0" err="1" smtClean="0">
                <a:solidFill>
                  <a:srgbClr val="0000FF"/>
                </a:solidFill>
              </a:rPr>
              <a:t>técnicas</a:t>
            </a:r>
            <a:r>
              <a:rPr lang="en-GB" sz="2000" b="1" dirty="0" smtClean="0">
                <a:solidFill>
                  <a:srgbClr val="0000FF"/>
                </a:solidFill>
              </a:rPr>
              <a:t> de </a:t>
            </a:r>
            <a:r>
              <a:rPr lang="en-GB" sz="2000" b="1" dirty="0" err="1" smtClean="0">
                <a:solidFill>
                  <a:srgbClr val="0000FF"/>
                </a:solidFill>
              </a:rPr>
              <a:t>minimización</a:t>
            </a:r>
            <a:r>
              <a:rPr lang="en-GB" sz="2000" b="1" dirty="0" smtClean="0">
                <a:solidFill>
                  <a:srgbClr val="0000FF"/>
                </a:solidFill>
              </a:rPr>
              <a:t> </a:t>
            </a:r>
            <a:r>
              <a:rPr lang="en-GB" sz="2000" dirty="0" smtClean="0"/>
              <a:t>de </a:t>
            </a:r>
            <a:r>
              <a:rPr lang="en-GB" sz="2000" dirty="0" err="1" smtClean="0"/>
              <a:t>residuos</a:t>
            </a:r>
            <a:r>
              <a:rPr lang="en-GB" sz="2000" dirty="0" smtClean="0"/>
              <a:t>, </a:t>
            </a:r>
            <a:r>
              <a:rPr lang="en-GB" sz="2000" dirty="0" err="1" smtClean="0"/>
              <a:t>que</a:t>
            </a:r>
            <a:r>
              <a:rPr lang="en-GB" sz="2000" dirty="0" smtClean="0"/>
              <a:t> </a:t>
            </a:r>
            <a:r>
              <a:rPr lang="en-GB" sz="2000" dirty="0" err="1" smtClean="0"/>
              <a:t>estudiamos</a:t>
            </a:r>
            <a:r>
              <a:rPr lang="en-GB" sz="2000" dirty="0" smtClean="0"/>
              <a:t> en </a:t>
            </a:r>
            <a:r>
              <a:rPr lang="en-GB" sz="2000" dirty="0" err="1" smtClean="0"/>
              <a:t>este</a:t>
            </a:r>
            <a:r>
              <a:rPr lang="en-GB" sz="2000" dirty="0" smtClean="0"/>
              <a:t> </a:t>
            </a:r>
            <a:r>
              <a:rPr lang="en-GB" sz="2000" dirty="0" err="1" smtClean="0"/>
              <a:t>tema</a:t>
            </a:r>
            <a:r>
              <a:rPr lang="en-GB" sz="2000" dirty="0" smtClean="0"/>
              <a:t>.</a:t>
            </a:r>
          </a:p>
        </p:txBody>
      </p:sp>
    </p:spTree>
    <p:extLst>
      <p:ext uri="{BB962C8B-B14F-4D97-AF65-F5344CB8AC3E}">
        <p14:creationId xmlns:p14="http://schemas.microsoft.com/office/powerpoint/2010/main" xmlns="" val="28425689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38200" y="1905000"/>
            <a:ext cx="7086600" cy="646331"/>
          </a:xfrm>
          <a:prstGeom prst="rect">
            <a:avLst/>
          </a:prstGeom>
          <a:solidFill>
            <a:schemeClr val="bg1"/>
          </a:solidFill>
          <a:ln>
            <a:solidFill>
              <a:schemeClr val="tx1">
                <a:lumMod val="50000"/>
                <a:lumOff val="50000"/>
              </a:schemeClr>
            </a:solidFill>
          </a:ln>
        </p:spPr>
        <p:txBody>
          <a:bodyPr wrap="square">
            <a:spAutoFit/>
          </a:bodyPr>
          <a:lstStyle/>
          <a:p>
            <a:pPr marL="88900"/>
            <a:r>
              <a:rPr lang="es-ES" dirty="0" smtClean="0"/>
              <a:t>Existen diversos métodos para estimar la viabilidad económica, mediante la utilización de </a:t>
            </a:r>
            <a:r>
              <a:rPr lang="en-GB" b="1" dirty="0" err="1" smtClean="0">
                <a:solidFill>
                  <a:srgbClr val="0000FF"/>
                </a:solidFill>
              </a:rPr>
              <a:t>indicadores</a:t>
            </a:r>
            <a:r>
              <a:rPr lang="en-GB" dirty="0" smtClean="0"/>
              <a:t>, </a:t>
            </a:r>
            <a:r>
              <a:rPr lang="en-GB" dirty="0" err="1" smtClean="0"/>
              <a:t>por</a:t>
            </a:r>
            <a:r>
              <a:rPr lang="en-GB" dirty="0" smtClean="0"/>
              <a:t> </a:t>
            </a:r>
            <a:r>
              <a:rPr lang="en-GB" dirty="0" err="1" smtClean="0"/>
              <a:t>ejemplo</a:t>
            </a:r>
            <a:r>
              <a:rPr lang="en-GB" dirty="0" smtClean="0"/>
              <a:t>:</a:t>
            </a:r>
            <a:endParaRPr lang="en-GB" dirty="0"/>
          </a:p>
        </p:txBody>
      </p:sp>
      <p:sp>
        <p:nvSpPr>
          <p:cNvPr id="6" name="Line 2"/>
          <p:cNvSpPr>
            <a:spLocks noChangeShapeType="1"/>
          </p:cNvSpPr>
          <p:nvPr/>
        </p:nvSpPr>
        <p:spPr bwMode="auto">
          <a:xfrm>
            <a:off x="533400" y="838200"/>
            <a:ext cx="7848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7" name="Text Box 3"/>
          <p:cNvSpPr txBox="1">
            <a:spLocks noChangeArrowheads="1"/>
          </p:cNvSpPr>
          <p:nvPr/>
        </p:nvSpPr>
        <p:spPr bwMode="auto">
          <a:xfrm>
            <a:off x="1447800" y="2286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a:t>
            </a:r>
            <a:endParaRPr lang="es-ES" sz="2800" b="1" dirty="0">
              <a:solidFill>
                <a:srgbClr val="CC0000"/>
              </a:solidFill>
            </a:endParaRPr>
          </a:p>
        </p:txBody>
      </p:sp>
      <p:sp>
        <p:nvSpPr>
          <p:cNvPr id="8" name="7 Rectángulo"/>
          <p:cNvSpPr/>
          <p:nvPr/>
        </p:nvSpPr>
        <p:spPr>
          <a:xfrm>
            <a:off x="838200" y="1066800"/>
            <a:ext cx="3839212"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a:solidFill>
                  <a:srgbClr val="3366FF"/>
                </a:solidFill>
              </a:rPr>
              <a:t>5. Valoración de alternativas </a:t>
            </a:r>
            <a:endParaRPr lang="en-GB" sz="2400" b="1" dirty="0">
              <a:solidFill>
                <a:srgbClr val="3366FF"/>
              </a:solidFill>
            </a:endParaRPr>
          </a:p>
        </p:txBody>
      </p:sp>
      <p:sp>
        <p:nvSpPr>
          <p:cNvPr id="9" name="8 Rectángulo redondeado"/>
          <p:cNvSpPr/>
          <p:nvPr/>
        </p:nvSpPr>
        <p:spPr>
          <a:xfrm>
            <a:off x="838200" y="2895600"/>
            <a:ext cx="7014830" cy="2895600"/>
          </a:xfrm>
          <a:prstGeom prst="roundRect">
            <a:avLst/>
          </a:prstGeom>
          <a:solidFill>
            <a:srgbClr val="D7E4BD"/>
          </a:solidFill>
          <a:ln w="57150" cmpd="sng">
            <a:solidFill>
              <a:srgbClr val="84B5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sp>
        <p:nvSpPr>
          <p:cNvPr id="12"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30</a:t>
            </a:fld>
            <a:endParaRPr lang="eu-ES" sz="1600" dirty="0">
              <a:latin typeface="Arial" charset="0"/>
              <a:cs typeface="Arial" charset="0"/>
            </a:endParaRPr>
          </a:p>
        </p:txBody>
      </p:sp>
      <p:pic>
        <p:nvPicPr>
          <p:cNvPr id="13"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41604"/>
            <a:ext cx="1066800" cy="485820"/>
          </a:xfrm>
          <a:prstGeom prst="rect">
            <a:avLst/>
          </a:prstGeom>
        </p:spPr>
      </p:pic>
      <p:sp>
        <p:nvSpPr>
          <p:cNvPr id="14" name="6 Elipse"/>
          <p:cNvSpPr/>
          <p:nvPr/>
        </p:nvSpPr>
        <p:spPr>
          <a:xfrm>
            <a:off x="4876800" y="381000"/>
            <a:ext cx="3200400" cy="914400"/>
          </a:xfrm>
          <a:prstGeom prst="ellipse">
            <a:avLst/>
          </a:prstGeom>
          <a:solidFill>
            <a:srgbClr val="FFFFFF"/>
          </a:solidFill>
          <a:ln w="38100" cmpd="sng">
            <a:solidFill>
              <a:srgbClr val="CF7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5 Rectángulo"/>
          <p:cNvSpPr/>
          <p:nvPr/>
        </p:nvSpPr>
        <p:spPr>
          <a:xfrm>
            <a:off x="5087581" y="609600"/>
            <a:ext cx="2908043" cy="461665"/>
          </a:xfrm>
          <a:prstGeom prst="rect">
            <a:avLst/>
          </a:prstGeom>
        </p:spPr>
        <p:txBody>
          <a:bodyPr wrap="none">
            <a:spAutoFit/>
          </a:bodyPr>
          <a:lstStyle/>
          <a:p>
            <a:pPr algn="just"/>
            <a:r>
              <a:rPr lang="en-GB" sz="2400" b="1" dirty="0" err="1" smtClean="0">
                <a:solidFill>
                  <a:srgbClr val="008000"/>
                </a:solidFill>
              </a:rPr>
              <a:t>Viabilidad</a:t>
            </a:r>
            <a:r>
              <a:rPr lang="en-GB" sz="2000" b="1" dirty="0" smtClean="0">
                <a:solidFill>
                  <a:srgbClr val="008000"/>
                </a:solidFill>
              </a:rPr>
              <a:t> </a:t>
            </a:r>
            <a:r>
              <a:rPr lang="en-GB" sz="2400" b="1" dirty="0" err="1" smtClean="0">
                <a:solidFill>
                  <a:srgbClr val="008000"/>
                </a:solidFill>
              </a:rPr>
              <a:t>Económica</a:t>
            </a:r>
            <a:endParaRPr lang="en-GB" sz="2000" b="1" dirty="0" smtClean="0">
              <a:solidFill>
                <a:srgbClr val="008000"/>
              </a:solidFill>
            </a:endParaRPr>
          </a:p>
        </p:txBody>
      </p:sp>
      <p:sp>
        <p:nvSpPr>
          <p:cNvPr id="16" name="2 Rectángulo"/>
          <p:cNvSpPr/>
          <p:nvPr/>
        </p:nvSpPr>
        <p:spPr>
          <a:xfrm>
            <a:off x="1143000" y="3048000"/>
            <a:ext cx="6477000" cy="2554545"/>
          </a:xfrm>
          <a:prstGeom prst="rect">
            <a:avLst/>
          </a:prstGeom>
        </p:spPr>
        <p:txBody>
          <a:bodyPr wrap="square">
            <a:spAutoFit/>
          </a:bodyPr>
          <a:lstStyle/>
          <a:p>
            <a:pPr marL="285750" indent="-285750" algn="just">
              <a:buClr>
                <a:srgbClr val="B000B2"/>
              </a:buClr>
              <a:buSzPct val="145000"/>
              <a:buFont typeface="Arial"/>
              <a:buChar char="•"/>
            </a:pPr>
            <a:r>
              <a:rPr lang="en-GB" sz="2000" b="1" dirty="0" err="1" smtClean="0">
                <a:solidFill>
                  <a:srgbClr val="0000FF"/>
                </a:solidFill>
              </a:rPr>
              <a:t>Valor</a:t>
            </a:r>
            <a:r>
              <a:rPr lang="en-GB" sz="2000" b="1" dirty="0" smtClean="0">
                <a:solidFill>
                  <a:srgbClr val="0000FF"/>
                </a:solidFill>
              </a:rPr>
              <a:t> actual </a:t>
            </a:r>
            <a:r>
              <a:rPr lang="en-GB" sz="2000" b="1" dirty="0" err="1" smtClean="0">
                <a:solidFill>
                  <a:srgbClr val="0000FF"/>
                </a:solidFill>
              </a:rPr>
              <a:t>neto</a:t>
            </a:r>
            <a:endParaRPr lang="en-GB" sz="2000" b="1" dirty="0" smtClean="0">
              <a:solidFill>
                <a:srgbClr val="0000FF"/>
              </a:solidFill>
            </a:endParaRPr>
          </a:p>
          <a:p>
            <a:pPr marL="266700" algn="just">
              <a:buClr>
                <a:srgbClr val="B000B2"/>
              </a:buClr>
              <a:buSzPct val="145000"/>
            </a:pPr>
            <a:r>
              <a:rPr lang="es-ES" dirty="0"/>
              <a:t>C</a:t>
            </a:r>
            <a:r>
              <a:rPr lang="es-ES" dirty="0" smtClean="0"/>
              <a:t>uánto dinero vamos a ganar (en valor actual) con la opción.</a:t>
            </a:r>
          </a:p>
          <a:p>
            <a:pPr marL="285750" indent="-285750" algn="just">
              <a:spcBef>
                <a:spcPts val="600"/>
              </a:spcBef>
              <a:buClr>
                <a:srgbClr val="B000B2"/>
              </a:buClr>
              <a:buSzPct val="145000"/>
              <a:buFont typeface="Arial"/>
              <a:buChar char="•"/>
            </a:pPr>
            <a:r>
              <a:rPr lang="en-GB" sz="2000" b="1" dirty="0" err="1" smtClean="0">
                <a:solidFill>
                  <a:srgbClr val="0000FF"/>
                </a:solidFill>
              </a:rPr>
              <a:t>Tasa</a:t>
            </a:r>
            <a:r>
              <a:rPr lang="en-GB" sz="2000" b="1" dirty="0" smtClean="0">
                <a:solidFill>
                  <a:srgbClr val="0000FF"/>
                </a:solidFill>
              </a:rPr>
              <a:t> </a:t>
            </a:r>
            <a:r>
              <a:rPr lang="en-GB" sz="2000" b="1" dirty="0" err="1" smtClean="0">
                <a:solidFill>
                  <a:srgbClr val="0000FF"/>
                </a:solidFill>
              </a:rPr>
              <a:t>interna</a:t>
            </a:r>
            <a:r>
              <a:rPr lang="en-GB" sz="2000" b="1" dirty="0" smtClean="0">
                <a:solidFill>
                  <a:srgbClr val="0000FF"/>
                </a:solidFill>
              </a:rPr>
              <a:t> de </a:t>
            </a:r>
            <a:r>
              <a:rPr lang="en-GB" sz="2000" b="1" dirty="0" err="1" smtClean="0">
                <a:solidFill>
                  <a:srgbClr val="0000FF"/>
                </a:solidFill>
              </a:rPr>
              <a:t>rentabilidad</a:t>
            </a:r>
            <a:endParaRPr lang="en-GB" sz="2000" b="1" dirty="0" smtClean="0">
              <a:solidFill>
                <a:srgbClr val="0000FF"/>
              </a:solidFill>
            </a:endParaRPr>
          </a:p>
          <a:p>
            <a:pPr marL="266700" algn="just">
              <a:buClr>
                <a:srgbClr val="B000B2"/>
              </a:buClr>
              <a:buSzPct val="145000"/>
            </a:pPr>
            <a:r>
              <a:rPr lang="es-ES" dirty="0"/>
              <a:t>T</a:t>
            </a:r>
            <a:r>
              <a:rPr lang="es-ES" dirty="0" smtClean="0"/>
              <a:t>ipo de interés compuesto que se percibe, durante la vida de la inversión, por la </a:t>
            </a:r>
            <a:r>
              <a:rPr lang="en-GB" dirty="0" err="1" smtClean="0"/>
              <a:t>inmovilización</a:t>
            </a:r>
            <a:r>
              <a:rPr lang="en-GB" dirty="0" smtClean="0"/>
              <a:t> del capital </a:t>
            </a:r>
            <a:r>
              <a:rPr lang="en-GB" dirty="0" err="1" smtClean="0"/>
              <a:t>invertido</a:t>
            </a:r>
            <a:r>
              <a:rPr lang="en-GB" dirty="0" smtClean="0"/>
              <a:t>.</a:t>
            </a:r>
          </a:p>
          <a:p>
            <a:pPr marL="285750" indent="-285750" algn="just">
              <a:spcBef>
                <a:spcPts val="600"/>
              </a:spcBef>
              <a:buClr>
                <a:srgbClr val="B000B2"/>
              </a:buClr>
              <a:buSzPct val="145000"/>
              <a:buFont typeface="Arial"/>
              <a:buChar char="•"/>
            </a:pPr>
            <a:r>
              <a:rPr lang="en-GB" sz="2000" b="1" dirty="0" err="1" smtClean="0">
                <a:solidFill>
                  <a:srgbClr val="0000FF"/>
                </a:solidFill>
              </a:rPr>
              <a:t>Periodo</a:t>
            </a:r>
            <a:r>
              <a:rPr lang="en-GB" sz="2000" b="1" dirty="0" smtClean="0">
                <a:solidFill>
                  <a:srgbClr val="0000FF"/>
                </a:solidFill>
              </a:rPr>
              <a:t> </a:t>
            </a:r>
            <a:r>
              <a:rPr lang="en-GB" sz="2000" b="1" dirty="0">
                <a:solidFill>
                  <a:srgbClr val="0000FF"/>
                </a:solidFill>
              </a:rPr>
              <a:t>de </a:t>
            </a:r>
            <a:r>
              <a:rPr lang="en-GB" sz="2000" b="1" dirty="0" err="1">
                <a:solidFill>
                  <a:srgbClr val="0000FF"/>
                </a:solidFill>
              </a:rPr>
              <a:t>retorno</a:t>
            </a:r>
            <a:endParaRPr lang="en-GB" sz="2000" b="1" dirty="0">
              <a:solidFill>
                <a:srgbClr val="0000FF"/>
              </a:solidFill>
            </a:endParaRPr>
          </a:p>
          <a:p>
            <a:pPr marL="266700" algn="just">
              <a:buClr>
                <a:srgbClr val="B000B2"/>
              </a:buClr>
              <a:buSzPct val="145000"/>
            </a:pPr>
            <a:r>
              <a:rPr lang="es-ES" dirty="0"/>
              <a:t>T</a:t>
            </a:r>
            <a:r>
              <a:rPr lang="es-ES" dirty="0" smtClean="0"/>
              <a:t>iempo que tarda el proyecto en recuperar la inversión inicial mediante los ahorros </a:t>
            </a:r>
            <a:r>
              <a:rPr lang="en-GB" dirty="0" err="1" smtClean="0"/>
              <a:t>anuales</a:t>
            </a:r>
            <a:r>
              <a:rPr lang="en-GB" dirty="0" smtClean="0"/>
              <a:t> </a:t>
            </a:r>
            <a:r>
              <a:rPr lang="en-GB" dirty="0" err="1" smtClean="0"/>
              <a:t>que</a:t>
            </a:r>
            <a:r>
              <a:rPr lang="en-GB" dirty="0" smtClean="0"/>
              <a:t> se </a:t>
            </a:r>
            <a:r>
              <a:rPr lang="en-GB" dirty="0" err="1" smtClean="0"/>
              <a:t>consiguen</a:t>
            </a:r>
            <a:r>
              <a:rPr lang="en-GB" dirty="0" smtClean="0"/>
              <a:t>.</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
          <p:cNvSpPr>
            <a:spLocks noChangeShapeType="1"/>
          </p:cNvSpPr>
          <p:nvPr/>
        </p:nvSpPr>
        <p:spPr bwMode="auto">
          <a:xfrm>
            <a:off x="533400" y="762000"/>
            <a:ext cx="7543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3" name="Text Box 3"/>
          <p:cNvSpPr txBox="1">
            <a:spLocks noChangeArrowheads="1"/>
          </p:cNvSpPr>
          <p:nvPr/>
        </p:nvSpPr>
        <p:spPr bwMode="auto">
          <a:xfrm>
            <a:off x="1447800" y="2286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a:t>
            </a:r>
            <a:endParaRPr lang="es-ES" sz="2800" b="1" dirty="0">
              <a:solidFill>
                <a:srgbClr val="CC0000"/>
              </a:solidFill>
            </a:endParaRPr>
          </a:p>
        </p:txBody>
      </p:sp>
      <p:sp>
        <p:nvSpPr>
          <p:cNvPr id="4" name="3 Rectángulo"/>
          <p:cNvSpPr/>
          <p:nvPr/>
        </p:nvSpPr>
        <p:spPr>
          <a:xfrm>
            <a:off x="1219200" y="914400"/>
            <a:ext cx="4043895"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a:solidFill>
                  <a:srgbClr val="3366FF"/>
                </a:solidFill>
              </a:rPr>
              <a:t>6. Implantación y seguimiento</a:t>
            </a:r>
            <a:endParaRPr lang="en-GB" sz="2400" b="1" dirty="0">
              <a:solidFill>
                <a:srgbClr val="3366FF"/>
              </a:solidFill>
            </a:endParaRPr>
          </a:p>
        </p:txBody>
      </p:sp>
      <p:sp>
        <p:nvSpPr>
          <p:cNvPr id="5" name="4 Rectángulo"/>
          <p:cNvSpPr/>
          <p:nvPr/>
        </p:nvSpPr>
        <p:spPr>
          <a:xfrm>
            <a:off x="609600" y="1524000"/>
            <a:ext cx="7467600" cy="4632038"/>
          </a:xfrm>
          <a:prstGeom prst="rect">
            <a:avLst/>
          </a:prstGeom>
          <a:solidFill>
            <a:srgbClr val="FFE2C1"/>
          </a:solidFill>
        </p:spPr>
        <p:txBody>
          <a:bodyPr wrap="square">
            <a:spAutoFit/>
          </a:bodyPr>
          <a:lstStyle/>
          <a:p>
            <a:pPr marL="442913" indent="-285750" algn="just">
              <a:spcBef>
                <a:spcPts val="600"/>
              </a:spcBef>
              <a:buClr>
                <a:srgbClr val="0000FF"/>
              </a:buClr>
              <a:buSzPct val="155000"/>
              <a:buFont typeface="Arial"/>
              <a:buChar char="•"/>
            </a:pPr>
            <a:r>
              <a:rPr lang="es-ES" dirty="0"/>
              <a:t>Una vez </a:t>
            </a:r>
            <a:r>
              <a:rPr lang="es-ES" dirty="0" smtClean="0"/>
              <a:t>definidos los </a:t>
            </a:r>
            <a:r>
              <a:rPr lang="es-ES" dirty="0"/>
              <a:t>objetivos para los próximos </a:t>
            </a:r>
            <a:r>
              <a:rPr lang="es-ES" b="1" dirty="0">
                <a:solidFill>
                  <a:srgbClr val="0000FF"/>
                </a:solidFill>
              </a:rPr>
              <a:t>4 años</a:t>
            </a:r>
            <a:r>
              <a:rPr lang="es-ES" dirty="0"/>
              <a:t>, se definirá un </a:t>
            </a:r>
            <a:r>
              <a:rPr lang="es-ES" b="1" dirty="0">
                <a:solidFill>
                  <a:srgbClr val="0000FF"/>
                </a:solidFill>
              </a:rPr>
              <a:t>Programa de Minimización </a:t>
            </a:r>
            <a:r>
              <a:rPr lang="es-ES" dirty="0"/>
              <a:t>para su implantación. Este Programa debería contener como mínimo los siguientes puntos para cada objetivo:</a:t>
            </a:r>
          </a:p>
          <a:p>
            <a:pPr marL="442913" indent="-285750" algn="just">
              <a:spcBef>
                <a:spcPts val="600"/>
              </a:spcBef>
              <a:buClr>
                <a:srgbClr val="0000FF"/>
              </a:buClr>
              <a:buSzPct val="155000"/>
              <a:buFont typeface="Arial"/>
              <a:buChar char="•"/>
            </a:pPr>
            <a:r>
              <a:rPr lang="es-ES" b="1" dirty="0">
                <a:solidFill>
                  <a:srgbClr val="0000FF"/>
                </a:solidFill>
              </a:rPr>
              <a:t>Responsabilidades:</a:t>
            </a:r>
            <a:r>
              <a:rPr lang="es-ES" dirty="0"/>
              <a:t> las personas encargadas de la implantación y seguimiento del estudio, así como los responsables de los nuevos procesos o instalaciones.</a:t>
            </a:r>
          </a:p>
          <a:p>
            <a:pPr marL="442913" indent="-285750" algn="just">
              <a:spcBef>
                <a:spcPts val="600"/>
              </a:spcBef>
              <a:buClr>
                <a:srgbClr val="0000FF"/>
              </a:buClr>
              <a:buSzPct val="155000"/>
              <a:buFont typeface="Arial"/>
              <a:buChar char="•"/>
            </a:pPr>
            <a:r>
              <a:rPr lang="es-ES" b="1" dirty="0" smtClean="0">
                <a:solidFill>
                  <a:srgbClr val="0000FF"/>
                </a:solidFill>
              </a:rPr>
              <a:t>Metas</a:t>
            </a:r>
            <a:r>
              <a:rPr lang="es-ES" b="1" dirty="0">
                <a:solidFill>
                  <a:srgbClr val="0000FF"/>
                </a:solidFill>
              </a:rPr>
              <a:t>:</a:t>
            </a:r>
            <a:r>
              <a:rPr lang="es-ES" dirty="0"/>
              <a:t> fases asequibles durante la implantación que nos permitan conseguir el objetivo.</a:t>
            </a:r>
          </a:p>
          <a:p>
            <a:pPr marL="442913" indent="-285750" algn="just">
              <a:spcBef>
                <a:spcPts val="600"/>
              </a:spcBef>
              <a:buClr>
                <a:srgbClr val="0000FF"/>
              </a:buClr>
              <a:buSzPct val="155000"/>
              <a:buFont typeface="Arial"/>
              <a:buChar char="•"/>
            </a:pPr>
            <a:r>
              <a:rPr lang="es-ES" b="1" dirty="0">
                <a:solidFill>
                  <a:srgbClr val="0000FF"/>
                </a:solidFill>
              </a:rPr>
              <a:t>Recursos:</a:t>
            </a:r>
            <a:r>
              <a:rPr lang="es-ES" dirty="0"/>
              <a:t> medios económicos, técnicos y/o humanos necesarios para acometer las metas</a:t>
            </a:r>
            <a:r>
              <a:rPr lang="es-ES" dirty="0" smtClean="0"/>
              <a:t>.</a:t>
            </a:r>
          </a:p>
          <a:p>
            <a:pPr marL="442913" indent="-285750" algn="just">
              <a:spcBef>
                <a:spcPts val="600"/>
              </a:spcBef>
              <a:buClr>
                <a:srgbClr val="0000FF"/>
              </a:buClr>
              <a:buSzPct val="155000"/>
              <a:buFont typeface="Arial"/>
              <a:buChar char="•"/>
            </a:pPr>
            <a:r>
              <a:rPr lang="es-ES" b="1" dirty="0" smtClean="0">
                <a:solidFill>
                  <a:srgbClr val="0000FF"/>
                </a:solidFill>
              </a:rPr>
              <a:t>Plazos</a:t>
            </a:r>
            <a:r>
              <a:rPr lang="es-ES" b="1" dirty="0">
                <a:solidFill>
                  <a:srgbClr val="0000FF"/>
                </a:solidFill>
              </a:rPr>
              <a:t>:</a:t>
            </a:r>
            <a:r>
              <a:rPr lang="es-ES" dirty="0"/>
              <a:t> </a:t>
            </a:r>
            <a:r>
              <a:rPr lang="es-ES" dirty="0" smtClean="0"/>
              <a:t> fechas </a:t>
            </a:r>
            <a:r>
              <a:rPr lang="es-ES" dirty="0"/>
              <a:t>límite para llevar a cabo cada fase. Estos plazos servirán </a:t>
            </a:r>
            <a:r>
              <a:rPr lang="es-ES" dirty="0" smtClean="0"/>
              <a:t>para </a:t>
            </a:r>
            <a:r>
              <a:rPr lang="es-ES" dirty="0"/>
              <a:t>calcular los indicadores del resultado de minimización conseguido hasta la fecha </a:t>
            </a:r>
            <a:r>
              <a:rPr lang="es-ES" dirty="0" smtClean="0"/>
              <a:t>y, así, </a:t>
            </a:r>
            <a:r>
              <a:rPr lang="es-ES" dirty="0"/>
              <a:t>verificar el grado de consecución de los objetivos.</a:t>
            </a:r>
          </a:p>
          <a:p>
            <a:pPr marL="442913" indent="-285750" algn="just">
              <a:spcBef>
                <a:spcPts val="600"/>
              </a:spcBef>
              <a:buClr>
                <a:srgbClr val="0000FF"/>
              </a:buClr>
              <a:buSzPct val="155000"/>
              <a:buFont typeface="Arial"/>
              <a:buChar char="•"/>
            </a:pPr>
            <a:r>
              <a:rPr lang="es-ES" b="1" dirty="0">
                <a:solidFill>
                  <a:srgbClr val="0000FF"/>
                </a:solidFill>
              </a:rPr>
              <a:t>Adiestramiento:</a:t>
            </a:r>
            <a:r>
              <a:rPr lang="es-ES" dirty="0"/>
              <a:t> identificar las necesidades de formación del personal que se verá </a:t>
            </a:r>
            <a:r>
              <a:rPr lang="en-GB" dirty="0" err="1"/>
              <a:t>implicado</a:t>
            </a:r>
            <a:r>
              <a:rPr lang="en-GB" dirty="0"/>
              <a:t> en el </a:t>
            </a:r>
            <a:r>
              <a:rPr lang="en-GB" dirty="0" err="1"/>
              <a:t>proyecto</a:t>
            </a:r>
            <a:r>
              <a:rPr lang="en-GB" dirty="0"/>
              <a:t>.</a:t>
            </a:r>
          </a:p>
        </p:txBody>
      </p:sp>
      <p:sp>
        <p:nvSpPr>
          <p:cNvPr id="8"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31</a:t>
            </a:fld>
            <a:endParaRPr lang="eu-ES" sz="1600" dirty="0">
              <a:latin typeface="Arial" charset="0"/>
              <a:cs typeface="Arial" charset="0"/>
            </a:endParaRPr>
          </a:p>
        </p:txBody>
      </p:sp>
      <p:sp>
        <p:nvSpPr>
          <p:cNvPr id="10" name="Rectangle 5"/>
          <p:cNvSpPr>
            <a:spLocks noChangeArrowheads="1"/>
          </p:cNvSpPr>
          <p:nvPr/>
        </p:nvSpPr>
        <p:spPr bwMode="auto">
          <a:xfrm>
            <a:off x="1524000" y="63246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pic>
        <p:nvPicPr>
          <p:cNvPr id="11"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317804"/>
            <a:ext cx="1066800" cy="485820"/>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3400" y="1371600"/>
            <a:ext cx="7620000" cy="2308324"/>
          </a:xfrm>
          <a:prstGeom prst="rect">
            <a:avLst/>
          </a:prstGeom>
          <a:solidFill>
            <a:srgbClr val="FFE2C1"/>
          </a:solidFill>
        </p:spPr>
        <p:txBody>
          <a:bodyPr wrap="square">
            <a:spAutoFit/>
          </a:bodyPr>
          <a:lstStyle/>
          <a:p>
            <a:pPr marL="374650" indent="-285750" algn="just">
              <a:buClr>
                <a:srgbClr val="0000FF"/>
              </a:buClr>
              <a:buSzPct val="165000"/>
              <a:buFont typeface="Arial"/>
              <a:buChar char="•"/>
            </a:pPr>
            <a:r>
              <a:rPr lang="es-ES" dirty="0" smtClean="0"/>
              <a:t>Para asegurar la implantación del Programa de Minimización y el logro de los objetivos, es fundamental llevar a cabo un </a:t>
            </a:r>
            <a:r>
              <a:rPr lang="es-ES" b="1" dirty="0" smtClean="0"/>
              <a:t>seguimiento periódico. </a:t>
            </a:r>
          </a:p>
          <a:p>
            <a:pPr marL="374650" indent="-285750" algn="just">
              <a:buClr>
                <a:srgbClr val="0000FF"/>
              </a:buClr>
              <a:buSzPct val="165000"/>
              <a:buFont typeface="Arial"/>
              <a:buChar char="•"/>
            </a:pPr>
            <a:r>
              <a:rPr lang="es-ES" dirty="0" smtClean="0"/>
              <a:t>Si durante dicho seguimiento se detectan desviaciones o incumplimientos de los objetivos establecidos, habrá que investigar cuáles son las causas, establecer </a:t>
            </a:r>
            <a:r>
              <a:rPr lang="es-ES" b="1" dirty="0" smtClean="0"/>
              <a:t>medidas correctoras </a:t>
            </a:r>
            <a:r>
              <a:rPr lang="es-ES" dirty="0" smtClean="0"/>
              <a:t>y, si es necesario, </a:t>
            </a:r>
            <a:r>
              <a:rPr lang="es-ES" b="1" dirty="0" smtClean="0"/>
              <a:t>modificar el Programa </a:t>
            </a:r>
            <a:r>
              <a:rPr lang="es-ES" dirty="0" smtClean="0"/>
              <a:t>para adaptarlo a la realidad.</a:t>
            </a:r>
          </a:p>
          <a:p>
            <a:pPr marL="374650" indent="-285750" algn="just">
              <a:buClr>
                <a:srgbClr val="0000FF"/>
              </a:buClr>
              <a:buSzPct val="165000"/>
              <a:buFont typeface="Arial"/>
              <a:buChar char="•"/>
            </a:pPr>
            <a:r>
              <a:rPr lang="es-ES" dirty="0" smtClean="0"/>
              <a:t>El éxito de cualquier estudio de minimización es directamente proporcional a que el personal de la compañía disponga de:</a:t>
            </a:r>
            <a:endParaRPr lang="en-GB" dirty="0"/>
          </a:p>
        </p:txBody>
      </p:sp>
      <p:sp>
        <p:nvSpPr>
          <p:cNvPr id="3" name="Line 2"/>
          <p:cNvSpPr>
            <a:spLocks noChangeShapeType="1"/>
          </p:cNvSpPr>
          <p:nvPr/>
        </p:nvSpPr>
        <p:spPr bwMode="auto">
          <a:xfrm>
            <a:off x="533400" y="685800"/>
            <a:ext cx="76200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4" name="Text Box 3"/>
          <p:cNvSpPr txBox="1">
            <a:spLocks noChangeArrowheads="1"/>
          </p:cNvSpPr>
          <p:nvPr/>
        </p:nvSpPr>
        <p:spPr bwMode="auto">
          <a:xfrm>
            <a:off x="1447800" y="1524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3. Procedimiento</a:t>
            </a:r>
            <a:endParaRPr lang="es-ES" sz="2800" b="1" dirty="0">
              <a:solidFill>
                <a:srgbClr val="CC0000"/>
              </a:solidFill>
            </a:endParaRPr>
          </a:p>
        </p:txBody>
      </p:sp>
      <p:sp>
        <p:nvSpPr>
          <p:cNvPr id="5" name="4 Rectángulo"/>
          <p:cNvSpPr/>
          <p:nvPr/>
        </p:nvSpPr>
        <p:spPr>
          <a:xfrm>
            <a:off x="1219200" y="838200"/>
            <a:ext cx="4043895"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a:solidFill>
                  <a:srgbClr val="3366FF"/>
                </a:solidFill>
              </a:rPr>
              <a:t>6. Implantación y seguimiento</a:t>
            </a:r>
            <a:endParaRPr lang="en-GB" sz="2400" b="1" dirty="0">
              <a:solidFill>
                <a:srgbClr val="3366FF"/>
              </a:solidFill>
            </a:endParaRPr>
          </a:p>
        </p:txBody>
      </p:sp>
      <p:graphicFrame>
        <p:nvGraphicFramePr>
          <p:cNvPr id="6" name="5 Diagrama"/>
          <p:cNvGraphicFramePr/>
          <p:nvPr>
            <p:extLst>
              <p:ext uri="{D42A27DB-BD31-4B8C-83A1-F6EECF244321}">
                <p14:modId xmlns:p14="http://schemas.microsoft.com/office/powerpoint/2010/main" xmlns="" val="256028267"/>
              </p:ext>
            </p:extLst>
          </p:nvPr>
        </p:nvGraphicFramePr>
        <p:xfrm>
          <a:off x="1981200" y="4038600"/>
          <a:ext cx="47244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32</a:t>
            </a:fld>
            <a:endParaRPr lang="eu-ES" sz="1600" dirty="0">
              <a:latin typeface="Arial" charset="0"/>
              <a:cs typeface="Arial" charset="0"/>
            </a:endParaRPr>
          </a:p>
        </p:txBody>
      </p:sp>
      <p:pic>
        <p:nvPicPr>
          <p:cNvPr id="9" name="Imagen 6" descr="Captura de pantalla 2013-02-15 a la(s) 14.12.38.png"/>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
          <p:cNvSpPr>
            <a:spLocks noChangeShapeType="1"/>
          </p:cNvSpPr>
          <p:nvPr/>
        </p:nvSpPr>
        <p:spPr bwMode="auto">
          <a:xfrm>
            <a:off x="685800" y="838200"/>
            <a:ext cx="7315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3" name="Text Box 3"/>
          <p:cNvSpPr txBox="1">
            <a:spLocks noChangeArrowheads="1"/>
          </p:cNvSpPr>
          <p:nvPr/>
        </p:nvSpPr>
        <p:spPr bwMode="auto">
          <a:xfrm>
            <a:off x="1447800" y="304800"/>
            <a:ext cx="46482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4. Opciones de Minimización</a:t>
            </a:r>
            <a:endParaRPr lang="es-ES" sz="2800" b="1" dirty="0">
              <a:solidFill>
                <a:srgbClr val="CC0000"/>
              </a:solidFill>
            </a:endParaRPr>
          </a:p>
        </p:txBody>
      </p:sp>
      <p:sp>
        <p:nvSpPr>
          <p:cNvPr id="4" name="3 Rectángulo"/>
          <p:cNvSpPr/>
          <p:nvPr/>
        </p:nvSpPr>
        <p:spPr>
          <a:xfrm>
            <a:off x="838200" y="990600"/>
            <a:ext cx="7010400" cy="595548"/>
          </a:xfrm>
          <a:prstGeom prst="rect">
            <a:avLst/>
          </a:prstGeom>
          <a:solidFill>
            <a:srgbClr val="FFFFFF"/>
          </a:solidFill>
          <a:ln>
            <a:solidFill>
              <a:schemeClr val="tx1">
                <a:lumMod val="50000"/>
                <a:lumOff val="50000"/>
              </a:schemeClr>
            </a:solidFill>
          </a:ln>
        </p:spPr>
        <p:txBody>
          <a:bodyPr wrap="square">
            <a:spAutoFit/>
          </a:bodyPr>
          <a:lstStyle/>
          <a:p>
            <a:pPr marL="88900" algn="just">
              <a:lnSpc>
                <a:spcPct val="90000"/>
              </a:lnSpc>
            </a:pPr>
            <a:r>
              <a:rPr lang="es-ES" dirty="0" smtClean="0"/>
              <a:t>Las opciones de minimización posibles varían en función del tipo de residuo. Estos se pueden clasificar por su forma de generación en:</a:t>
            </a:r>
            <a:endParaRPr lang="en-GB" dirty="0"/>
          </a:p>
        </p:txBody>
      </p:sp>
      <p:sp>
        <p:nvSpPr>
          <p:cNvPr id="9"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33</a:t>
            </a:fld>
            <a:endParaRPr lang="eu-ES" sz="1600" dirty="0">
              <a:latin typeface="Arial" charset="0"/>
              <a:cs typeface="Arial" charset="0"/>
            </a:endParaRPr>
          </a:p>
        </p:txBody>
      </p:sp>
      <p:sp>
        <p:nvSpPr>
          <p:cNvPr id="13" name="8 Rectángulo redondeado"/>
          <p:cNvSpPr/>
          <p:nvPr/>
        </p:nvSpPr>
        <p:spPr>
          <a:xfrm>
            <a:off x="685800" y="1828800"/>
            <a:ext cx="7315200" cy="1905000"/>
          </a:xfrm>
          <a:prstGeom prst="roundRect">
            <a:avLst/>
          </a:prstGeom>
          <a:solidFill>
            <a:srgbClr val="D7E4BD"/>
          </a:solidFill>
          <a:ln w="57150" cmpd="sng">
            <a:solidFill>
              <a:srgbClr val="84B5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4 Rectángulo"/>
          <p:cNvSpPr/>
          <p:nvPr/>
        </p:nvSpPr>
        <p:spPr>
          <a:xfrm>
            <a:off x="914400" y="1981200"/>
            <a:ext cx="6934200" cy="158504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marL="266700" algn="just"/>
            <a:r>
              <a:rPr lang="es-ES" sz="2000" b="1" dirty="0">
                <a:solidFill>
                  <a:srgbClr val="0000FF"/>
                </a:solidFill>
              </a:rPr>
              <a:t>Residuos Intrínsecos</a:t>
            </a:r>
          </a:p>
          <a:p>
            <a:pPr marL="285750" indent="-285750" algn="just">
              <a:spcBef>
                <a:spcPts val="600"/>
              </a:spcBef>
              <a:buClr>
                <a:srgbClr val="0000FF"/>
              </a:buClr>
              <a:buSzPct val="140000"/>
              <a:buFont typeface="Arial"/>
              <a:buChar char="•"/>
            </a:pPr>
            <a:r>
              <a:rPr lang="es-ES" dirty="0" smtClean="0"/>
              <a:t>Ligados íntimamente al proceso de producción y a su diseño original (impurezas, </a:t>
            </a:r>
            <a:r>
              <a:rPr lang="en-GB" dirty="0" err="1" smtClean="0"/>
              <a:t>subproductos</a:t>
            </a:r>
            <a:r>
              <a:rPr lang="en-GB" dirty="0" smtClean="0"/>
              <a:t>).</a:t>
            </a:r>
          </a:p>
          <a:p>
            <a:pPr marL="285750" indent="-285750" algn="just">
              <a:buClr>
                <a:srgbClr val="0000FF"/>
              </a:buClr>
              <a:buSzPct val="140000"/>
              <a:buFont typeface="Arial"/>
              <a:buChar char="•"/>
            </a:pPr>
            <a:r>
              <a:rPr lang="es-ES" dirty="0" smtClean="0"/>
              <a:t>Para evitar su producción suele ser necesario</a:t>
            </a:r>
            <a:r>
              <a:rPr lang="es-ES" dirty="0"/>
              <a:t> </a:t>
            </a:r>
            <a:r>
              <a:rPr lang="es-ES" dirty="0" smtClean="0"/>
              <a:t>introducir cambios significativos en el proceso productivo (coste alto y tiempo largo).</a:t>
            </a:r>
            <a:endParaRPr lang="en-GB" dirty="0"/>
          </a:p>
        </p:txBody>
      </p:sp>
      <p:sp>
        <p:nvSpPr>
          <p:cNvPr id="15" name="8 Rectángulo redondeado"/>
          <p:cNvSpPr/>
          <p:nvPr/>
        </p:nvSpPr>
        <p:spPr>
          <a:xfrm>
            <a:off x="685800" y="4038600"/>
            <a:ext cx="7315200" cy="2362200"/>
          </a:xfrm>
          <a:prstGeom prst="roundRect">
            <a:avLst/>
          </a:prstGeom>
          <a:solidFill>
            <a:srgbClr val="FFE2C1"/>
          </a:solidFill>
          <a:ln w="57150" cmpd="sng">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5 Rectángulo"/>
          <p:cNvSpPr/>
          <p:nvPr/>
        </p:nvSpPr>
        <p:spPr>
          <a:xfrm>
            <a:off x="914400" y="4191000"/>
            <a:ext cx="6934200" cy="213904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marL="266700" algn="just"/>
            <a:r>
              <a:rPr lang="es-ES" sz="2000" b="1" dirty="0" smtClean="0">
                <a:solidFill>
                  <a:srgbClr val="0000FF"/>
                </a:solidFill>
              </a:rPr>
              <a:t>Residuos Extrínsecos </a:t>
            </a:r>
          </a:p>
          <a:p>
            <a:pPr marL="285750" indent="-285750" algn="just">
              <a:spcBef>
                <a:spcPts val="600"/>
              </a:spcBef>
              <a:buClr>
                <a:srgbClr val="0000FF"/>
              </a:buClr>
              <a:buSzPct val="140000"/>
              <a:buFont typeface="Arial"/>
              <a:buChar char="•"/>
            </a:pPr>
            <a:r>
              <a:rPr lang="es-ES" dirty="0"/>
              <a:t>No son necesariamente inherentes a una configuración concreta del proceso de producción, se pueden deber a mantenimientos, fugas, operaciones auxiliares, </a:t>
            </a:r>
            <a:r>
              <a:rPr lang="es-ES" dirty="0" smtClean="0"/>
              <a:t>gestión …</a:t>
            </a:r>
            <a:endParaRPr lang="es-ES" dirty="0"/>
          </a:p>
          <a:p>
            <a:pPr marL="285750" indent="-285750" algn="just">
              <a:buClr>
                <a:srgbClr val="0000FF"/>
              </a:buClr>
              <a:buSzPct val="140000"/>
              <a:buFont typeface="Arial"/>
              <a:buChar char="•"/>
            </a:pPr>
            <a:r>
              <a:rPr lang="es-ES" dirty="0"/>
              <a:t>Su producción se puede evitar con la mejora de procesos de control, mantenimiento, reciclados simples, </a:t>
            </a:r>
            <a:r>
              <a:rPr lang="es-ES" dirty="0" smtClean="0"/>
              <a:t>valorización .</a:t>
            </a:r>
            <a:r>
              <a:rPr lang="es-ES" dirty="0"/>
              <a:t>.. (menor coste y más fáciles de implantar).</a:t>
            </a: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5800" y="1752600"/>
            <a:ext cx="7315200" cy="2693045"/>
          </a:xfrm>
          <a:prstGeom prst="rect">
            <a:avLst/>
          </a:prstGeom>
          <a:solidFill>
            <a:srgbClr val="D5E5BB"/>
          </a:solidFill>
        </p:spPr>
        <p:txBody>
          <a:bodyPr wrap="square">
            <a:spAutoFit/>
          </a:bodyPr>
          <a:lstStyle/>
          <a:p>
            <a:pPr algn="just"/>
            <a:r>
              <a:rPr lang="es-ES" b="1" dirty="0" smtClean="0">
                <a:solidFill>
                  <a:srgbClr val="0000FF"/>
                </a:solidFill>
              </a:rPr>
              <a:t>Es una sustitución o modificación del producto por otro alternativo compatible con el actual:</a:t>
            </a:r>
          </a:p>
          <a:p>
            <a:pPr marL="531813" indent="-285750" algn="just">
              <a:spcBef>
                <a:spcPts val="600"/>
              </a:spcBef>
              <a:buClr>
                <a:srgbClr val="B000B2"/>
              </a:buClr>
              <a:buSzPct val="153000"/>
              <a:buFont typeface="Arial"/>
              <a:buChar char="•"/>
            </a:pPr>
            <a:r>
              <a:rPr lang="es-ES" dirty="0" smtClean="0"/>
              <a:t>Puede eliminar componentes no deseados.</a:t>
            </a:r>
          </a:p>
          <a:p>
            <a:pPr marL="531813" indent="-285750" algn="just">
              <a:spcBef>
                <a:spcPts val="600"/>
              </a:spcBef>
              <a:buClr>
                <a:srgbClr val="B000B2"/>
              </a:buClr>
              <a:buSzPct val="153000"/>
              <a:buFont typeface="Arial"/>
              <a:buChar char="•"/>
            </a:pPr>
            <a:r>
              <a:rPr lang="es-ES" dirty="0" smtClean="0"/>
              <a:t>Tiene que tener en cuenta posibles afecciones al proceso productivo.</a:t>
            </a:r>
          </a:p>
          <a:p>
            <a:pPr marL="531813" indent="-285750" algn="just">
              <a:spcBef>
                <a:spcPts val="600"/>
              </a:spcBef>
              <a:buClr>
                <a:srgbClr val="B000B2"/>
              </a:buClr>
              <a:buSzPct val="153000"/>
              <a:buFont typeface="Arial"/>
              <a:buChar char="•"/>
            </a:pPr>
            <a:r>
              <a:rPr lang="es-ES" dirty="0" smtClean="0"/>
              <a:t>Debe ser compatible con las materias primas y auxiliares.</a:t>
            </a:r>
          </a:p>
          <a:p>
            <a:pPr marL="531813" indent="-285750" algn="just">
              <a:spcBef>
                <a:spcPts val="600"/>
              </a:spcBef>
              <a:buClr>
                <a:srgbClr val="B000B2"/>
              </a:buClr>
              <a:buSzPct val="153000"/>
              <a:buFont typeface="Arial"/>
              <a:buChar char="•"/>
            </a:pPr>
            <a:r>
              <a:rPr lang="es-ES" dirty="0" smtClean="0"/>
              <a:t>Pueden ser necesarios nuevos equipos.</a:t>
            </a:r>
          </a:p>
          <a:p>
            <a:pPr marL="531813" indent="-285750" algn="just">
              <a:spcBef>
                <a:spcPts val="600"/>
              </a:spcBef>
              <a:buClr>
                <a:srgbClr val="B000B2"/>
              </a:buClr>
              <a:buSzPct val="153000"/>
              <a:buFont typeface="Arial"/>
              <a:buChar char="•"/>
            </a:pPr>
            <a:r>
              <a:rPr lang="es-ES" dirty="0" smtClean="0"/>
              <a:t>Hay que prever la reacción del mercado y la compatibilidad con las especificaciones de los </a:t>
            </a:r>
            <a:r>
              <a:rPr lang="en-GB" dirty="0" err="1" smtClean="0"/>
              <a:t>Clientes</a:t>
            </a:r>
            <a:r>
              <a:rPr lang="en-GB" dirty="0" smtClean="0"/>
              <a:t>.</a:t>
            </a:r>
          </a:p>
        </p:txBody>
      </p:sp>
      <p:sp>
        <p:nvSpPr>
          <p:cNvPr id="3" name="2 Rectángulo"/>
          <p:cNvSpPr/>
          <p:nvPr/>
        </p:nvSpPr>
        <p:spPr>
          <a:xfrm>
            <a:off x="1066800" y="4724400"/>
            <a:ext cx="6629400" cy="1031051"/>
          </a:xfrm>
          <a:prstGeom prst="rect">
            <a:avLst/>
          </a:prstGeom>
          <a:ln w="12700" cmpd="sng"/>
        </p:spPr>
        <p:style>
          <a:lnRef idx="2">
            <a:schemeClr val="dk1"/>
          </a:lnRef>
          <a:fillRef idx="1">
            <a:schemeClr val="lt1"/>
          </a:fillRef>
          <a:effectRef idx="0">
            <a:schemeClr val="dk1"/>
          </a:effectRef>
          <a:fontRef idx="minor">
            <a:schemeClr val="dk1"/>
          </a:fontRef>
        </p:style>
        <p:txBody>
          <a:bodyPr wrap="square">
            <a:spAutoFit/>
          </a:bodyPr>
          <a:lstStyle/>
          <a:p>
            <a:pPr algn="just"/>
            <a:r>
              <a:rPr lang="es-ES" sz="2000" b="1" dirty="0" smtClean="0">
                <a:solidFill>
                  <a:srgbClr val="0000FF"/>
                </a:solidFill>
              </a:rPr>
              <a:t>Ejemplo práctico:</a:t>
            </a:r>
          </a:p>
          <a:p>
            <a:pPr algn="just">
              <a:spcBef>
                <a:spcPts val="600"/>
              </a:spcBef>
            </a:pPr>
            <a:r>
              <a:rPr lang="es-ES" dirty="0" smtClean="0"/>
              <a:t>Utilizar pinturas con base agua en sustitución de las pinturas al disolvente y en caso de ser posible, trabajar con pintura en polvo.</a:t>
            </a:r>
            <a:endParaRPr lang="en-GB" dirty="0"/>
          </a:p>
        </p:txBody>
      </p:sp>
      <p:sp>
        <p:nvSpPr>
          <p:cNvPr id="4" name="Line 2"/>
          <p:cNvSpPr>
            <a:spLocks noChangeShapeType="1"/>
          </p:cNvSpPr>
          <p:nvPr/>
        </p:nvSpPr>
        <p:spPr bwMode="auto">
          <a:xfrm>
            <a:off x="685800" y="838200"/>
            <a:ext cx="7315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5" name="Text Box 3"/>
          <p:cNvSpPr txBox="1">
            <a:spLocks noChangeArrowheads="1"/>
          </p:cNvSpPr>
          <p:nvPr/>
        </p:nvSpPr>
        <p:spPr bwMode="auto">
          <a:xfrm>
            <a:off x="1447800" y="228600"/>
            <a:ext cx="46482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4. Opciones de Minimización</a:t>
            </a:r>
            <a:endParaRPr lang="es-ES" sz="2800" b="1" dirty="0">
              <a:solidFill>
                <a:srgbClr val="CC0000"/>
              </a:solidFill>
            </a:endParaRPr>
          </a:p>
        </p:txBody>
      </p:sp>
      <p:sp>
        <p:nvSpPr>
          <p:cNvPr id="6" name="5 Rectángulo"/>
          <p:cNvSpPr/>
          <p:nvPr/>
        </p:nvSpPr>
        <p:spPr>
          <a:xfrm>
            <a:off x="1066800" y="1066800"/>
            <a:ext cx="3907290"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a:solidFill>
                  <a:srgbClr val="3366FF"/>
                </a:solidFill>
              </a:rPr>
              <a:t>1. Modificación de productos</a:t>
            </a:r>
            <a:endParaRPr lang="en-GB" sz="2400" b="1" dirty="0">
              <a:solidFill>
                <a:srgbClr val="3366FF"/>
              </a:solidFill>
            </a:endParaRPr>
          </a:p>
        </p:txBody>
      </p:sp>
      <p:sp>
        <p:nvSpPr>
          <p:cNvPr id="7"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sp>
        <p:nvSpPr>
          <p:cNvPr id="9"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34</a:t>
            </a:fld>
            <a:endParaRPr lang="eu-ES" sz="1600" dirty="0">
              <a:latin typeface="Arial" charset="0"/>
              <a:cs typeface="Arial" charset="0"/>
            </a:endParaRPr>
          </a:p>
        </p:txBody>
      </p:sp>
      <p:pic>
        <p:nvPicPr>
          <p:cNvPr id="10"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599" y="6172200"/>
            <a:ext cx="1143001" cy="555223"/>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85800" y="1600200"/>
            <a:ext cx="7467600" cy="3400932"/>
          </a:xfrm>
          <a:prstGeom prst="rect">
            <a:avLst/>
          </a:prstGeom>
          <a:solidFill>
            <a:srgbClr val="D5E5BB"/>
          </a:solidFill>
        </p:spPr>
        <p:txBody>
          <a:bodyPr wrap="square">
            <a:spAutoFit/>
          </a:bodyPr>
          <a:lstStyle/>
          <a:p>
            <a:r>
              <a:rPr lang="es-ES" b="1" dirty="0" smtClean="0">
                <a:solidFill>
                  <a:srgbClr val="0000FF"/>
                </a:solidFill>
              </a:rPr>
              <a:t>Sustitución o purificación de materias primas o auxiliares:</a:t>
            </a:r>
          </a:p>
          <a:p>
            <a:pPr marL="531813" indent="-285750" algn="just">
              <a:spcBef>
                <a:spcPts val="600"/>
              </a:spcBef>
              <a:buClr>
                <a:srgbClr val="B000B2"/>
              </a:buClr>
              <a:buSzPct val="153000"/>
              <a:buFont typeface="Arial"/>
              <a:buChar char="•"/>
            </a:pPr>
            <a:r>
              <a:rPr lang="es-ES" dirty="0" smtClean="0"/>
              <a:t>Puede </a:t>
            </a:r>
            <a:r>
              <a:rPr lang="es-ES" dirty="0"/>
              <a:t>eliminar componentes no </a:t>
            </a:r>
            <a:r>
              <a:rPr lang="es-ES" dirty="0" smtClean="0"/>
              <a:t>deseados</a:t>
            </a:r>
            <a:r>
              <a:rPr lang="es-ES" dirty="0"/>
              <a:t>.</a:t>
            </a:r>
          </a:p>
          <a:p>
            <a:pPr marL="531813" indent="-285750" algn="just">
              <a:spcBef>
                <a:spcPts val="600"/>
              </a:spcBef>
              <a:buClr>
                <a:srgbClr val="B000B2"/>
              </a:buClr>
              <a:buSzPct val="153000"/>
              <a:buFont typeface="Arial"/>
              <a:buChar char="•"/>
            </a:pPr>
            <a:r>
              <a:rPr lang="es-ES" dirty="0" smtClean="0"/>
              <a:t>Hay </a:t>
            </a:r>
            <a:r>
              <a:rPr lang="es-ES" dirty="0"/>
              <a:t>que buscar posibles proveedores y estudiar el precio de la nueva materia o del </a:t>
            </a:r>
            <a:r>
              <a:rPr lang="en-GB" dirty="0" err="1"/>
              <a:t>proceso</a:t>
            </a:r>
            <a:r>
              <a:rPr lang="en-GB" dirty="0"/>
              <a:t> de </a:t>
            </a:r>
            <a:r>
              <a:rPr lang="en-GB" dirty="0" err="1" smtClean="0"/>
              <a:t>purificación</a:t>
            </a:r>
            <a:r>
              <a:rPr lang="es-ES" dirty="0"/>
              <a:t>.</a:t>
            </a:r>
            <a:endParaRPr lang="en-GB" dirty="0"/>
          </a:p>
          <a:p>
            <a:pPr marL="531813" indent="-285750" algn="just">
              <a:spcBef>
                <a:spcPts val="600"/>
              </a:spcBef>
              <a:buClr>
                <a:srgbClr val="B000B2"/>
              </a:buClr>
              <a:buSzPct val="153000"/>
              <a:buFont typeface="Arial"/>
              <a:buChar char="•"/>
            </a:pPr>
            <a:r>
              <a:rPr lang="es-ES" dirty="0" smtClean="0"/>
              <a:t>Tiene </a:t>
            </a:r>
            <a:r>
              <a:rPr lang="es-ES" dirty="0"/>
              <a:t>que tener en cuenta posibles afecciones al proceso </a:t>
            </a:r>
            <a:r>
              <a:rPr lang="es-ES" dirty="0" smtClean="0"/>
              <a:t>productivo</a:t>
            </a:r>
            <a:r>
              <a:rPr lang="es-ES" dirty="0"/>
              <a:t>.</a:t>
            </a:r>
          </a:p>
          <a:p>
            <a:pPr marL="531813" indent="-285750" algn="just">
              <a:spcBef>
                <a:spcPts val="600"/>
              </a:spcBef>
              <a:buClr>
                <a:srgbClr val="B000B2"/>
              </a:buClr>
              <a:buSzPct val="153000"/>
              <a:buFont typeface="Arial"/>
              <a:buChar char="•"/>
            </a:pPr>
            <a:r>
              <a:rPr lang="es-ES" dirty="0" smtClean="0"/>
              <a:t>Pueden </a:t>
            </a:r>
            <a:r>
              <a:rPr lang="es-ES" dirty="0"/>
              <a:t>ser necesarios nuevos </a:t>
            </a:r>
            <a:r>
              <a:rPr lang="es-ES" dirty="0" smtClean="0"/>
              <a:t>equipos</a:t>
            </a:r>
            <a:r>
              <a:rPr lang="es-ES" dirty="0"/>
              <a:t>.</a:t>
            </a:r>
          </a:p>
          <a:p>
            <a:pPr marL="531813" indent="-285750" algn="just">
              <a:spcBef>
                <a:spcPts val="600"/>
              </a:spcBef>
              <a:buClr>
                <a:srgbClr val="B000B2"/>
              </a:buClr>
              <a:buSzPct val="153000"/>
              <a:buFont typeface="Arial"/>
              <a:buChar char="•"/>
            </a:pPr>
            <a:r>
              <a:rPr lang="es-ES" dirty="0" smtClean="0"/>
              <a:t>Hay </a:t>
            </a:r>
            <a:r>
              <a:rPr lang="es-ES" dirty="0"/>
              <a:t>que estudiar la posible afección al </a:t>
            </a:r>
            <a:r>
              <a:rPr lang="es-ES" dirty="0" smtClean="0"/>
              <a:t>producto</a:t>
            </a:r>
            <a:r>
              <a:rPr lang="es-ES" dirty="0"/>
              <a:t>.</a:t>
            </a:r>
          </a:p>
          <a:p>
            <a:pPr marL="531813" indent="-285750" algn="just">
              <a:spcBef>
                <a:spcPts val="600"/>
              </a:spcBef>
              <a:buClr>
                <a:srgbClr val="B000B2"/>
              </a:buClr>
              <a:buSzPct val="153000"/>
              <a:buFont typeface="Arial"/>
              <a:buChar char="•"/>
            </a:pPr>
            <a:r>
              <a:rPr lang="es-ES" dirty="0" smtClean="0"/>
              <a:t>Es </a:t>
            </a:r>
            <a:r>
              <a:rPr lang="es-ES" dirty="0"/>
              <a:t>necesario identificar los residuos generados en la </a:t>
            </a:r>
            <a:r>
              <a:rPr lang="es-ES" dirty="0" smtClean="0"/>
              <a:t>purificación</a:t>
            </a:r>
            <a:r>
              <a:rPr lang="es-ES" dirty="0"/>
              <a:t>.</a:t>
            </a:r>
          </a:p>
          <a:p>
            <a:pPr marL="531813" indent="-285750" algn="just">
              <a:spcBef>
                <a:spcPts val="600"/>
              </a:spcBef>
              <a:buClr>
                <a:srgbClr val="B000B2"/>
              </a:buClr>
              <a:buSzPct val="153000"/>
              <a:buFont typeface="Arial"/>
              <a:buChar char="•"/>
            </a:pPr>
            <a:r>
              <a:rPr lang="es-ES" dirty="0" smtClean="0"/>
              <a:t>Se </a:t>
            </a:r>
            <a:r>
              <a:rPr lang="es-ES" dirty="0"/>
              <a:t>debe prever la reacción del mercado y la compatibilidad con las especificaciones de los </a:t>
            </a:r>
            <a:r>
              <a:rPr lang="en-GB" dirty="0" err="1" smtClean="0"/>
              <a:t>clientes</a:t>
            </a:r>
            <a:r>
              <a:rPr lang="es-ES" dirty="0"/>
              <a:t>.</a:t>
            </a:r>
            <a:endParaRPr lang="en-GB" dirty="0"/>
          </a:p>
        </p:txBody>
      </p:sp>
      <p:sp>
        <p:nvSpPr>
          <p:cNvPr id="5" name="4 Rectángulo"/>
          <p:cNvSpPr/>
          <p:nvPr/>
        </p:nvSpPr>
        <p:spPr>
          <a:xfrm>
            <a:off x="1295400" y="5105400"/>
            <a:ext cx="6400800" cy="1031051"/>
          </a:xfrm>
          <a:prstGeom prst="rect">
            <a:avLst/>
          </a:prstGeom>
          <a:ln w="9525" cmpd="sng"/>
        </p:spPr>
        <p:style>
          <a:lnRef idx="2">
            <a:schemeClr val="dk1"/>
          </a:lnRef>
          <a:fillRef idx="1">
            <a:schemeClr val="lt1"/>
          </a:fillRef>
          <a:effectRef idx="0">
            <a:schemeClr val="dk1"/>
          </a:effectRef>
          <a:fontRef idx="minor">
            <a:schemeClr val="dk1"/>
          </a:fontRef>
        </p:style>
        <p:txBody>
          <a:bodyPr wrap="square">
            <a:spAutoFit/>
          </a:bodyPr>
          <a:lstStyle/>
          <a:p>
            <a:pPr algn="just"/>
            <a:r>
              <a:rPr lang="es-ES" sz="2000" b="1" dirty="0">
                <a:solidFill>
                  <a:srgbClr val="0000FF"/>
                </a:solidFill>
              </a:rPr>
              <a:t>Ejemplo práctico:</a:t>
            </a:r>
          </a:p>
          <a:p>
            <a:pPr algn="just">
              <a:spcBef>
                <a:spcPts val="600"/>
              </a:spcBef>
            </a:pPr>
            <a:r>
              <a:rPr lang="es-ES" dirty="0">
                <a:solidFill>
                  <a:schemeClr val="tx1"/>
                </a:solidFill>
              </a:rPr>
              <a:t>Utilización de disolventes universales menos contaminantes como por ejemplo </a:t>
            </a:r>
            <a:r>
              <a:rPr lang="es-ES" i="1" dirty="0" err="1">
                <a:solidFill>
                  <a:schemeClr val="tx1"/>
                </a:solidFill>
              </a:rPr>
              <a:t>white</a:t>
            </a:r>
            <a:r>
              <a:rPr lang="es-ES" i="1" dirty="0">
                <a:solidFill>
                  <a:schemeClr val="tx1"/>
                </a:solidFill>
              </a:rPr>
              <a:t> </a:t>
            </a:r>
            <a:r>
              <a:rPr lang="en-GB" i="1" dirty="0">
                <a:solidFill>
                  <a:schemeClr val="tx1"/>
                </a:solidFill>
              </a:rPr>
              <a:t>spirit</a:t>
            </a:r>
            <a:r>
              <a:rPr lang="en-GB" dirty="0">
                <a:solidFill>
                  <a:schemeClr val="tx1"/>
                </a:solidFill>
              </a:rPr>
              <a:t>.</a:t>
            </a:r>
          </a:p>
        </p:txBody>
      </p:sp>
      <p:sp>
        <p:nvSpPr>
          <p:cNvPr id="6" name="Line 2"/>
          <p:cNvSpPr>
            <a:spLocks noChangeShapeType="1"/>
          </p:cNvSpPr>
          <p:nvPr/>
        </p:nvSpPr>
        <p:spPr bwMode="auto">
          <a:xfrm>
            <a:off x="609600" y="838200"/>
            <a:ext cx="7543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7" name="Text Box 3"/>
          <p:cNvSpPr txBox="1">
            <a:spLocks noChangeArrowheads="1"/>
          </p:cNvSpPr>
          <p:nvPr/>
        </p:nvSpPr>
        <p:spPr bwMode="auto">
          <a:xfrm>
            <a:off x="1447800" y="228600"/>
            <a:ext cx="46482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4. Opciones de Minimización</a:t>
            </a:r>
            <a:endParaRPr lang="es-ES" sz="2800" b="1" dirty="0">
              <a:solidFill>
                <a:srgbClr val="CC0000"/>
              </a:solidFill>
            </a:endParaRPr>
          </a:p>
        </p:txBody>
      </p:sp>
      <p:sp>
        <p:nvSpPr>
          <p:cNvPr id="8" name="7 Rectángulo"/>
          <p:cNvSpPr/>
          <p:nvPr/>
        </p:nvSpPr>
        <p:spPr>
          <a:xfrm>
            <a:off x="1219200" y="990600"/>
            <a:ext cx="6210654"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a:solidFill>
                  <a:srgbClr val="3366FF"/>
                </a:solidFill>
              </a:rPr>
              <a:t>2. Modificación de materias primas o auxiliares</a:t>
            </a:r>
            <a:endParaRPr lang="en-GB" sz="2400" b="1" dirty="0">
              <a:solidFill>
                <a:srgbClr val="3366FF"/>
              </a:solidFill>
            </a:endParaRPr>
          </a:p>
        </p:txBody>
      </p:sp>
      <p:sp>
        <p:nvSpPr>
          <p:cNvPr id="9" name="Rectangle 5"/>
          <p:cNvSpPr>
            <a:spLocks noChangeArrowheads="1"/>
          </p:cNvSpPr>
          <p:nvPr/>
        </p:nvSpPr>
        <p:spPr bwMode="auto">
          <a:xfrm>
            <a:off x="1524000" y="63246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sp>
        <p:nvSpPr>
          <p:cNvPr id="11"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35</a:t>
            </a:fld>
            <a:endParaRPr lang="eu-ES" sz="1600" dirty="0">
              <a:latin typeface="Arial" charset="0"/>
              <a:cs typeface="Arial" charset="0"/>
            </a:endParaRPr>
          </a:p>
        </p:txBody>
      </p:sp>
      <p:pic>
        <p:nvPicPr>
          <p:cNvPr id="10"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89900"/>
            <a:ext cx="1066800" cy="48582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057400" y="5029200"/>
            <a:ext cx="4572000" cy="369332"/>
          </a:xfrm>
          <a:prstGeom prst="rect">
            <a:avLst/>
          </a:prstGeom>
        </p:spPr>
        <p:txBody>
          <a:bodyPr>
            <a:spAutoFit/>
          </a:bodyPr>
          <a:lstStyle/>
          <a:p>
            <a:r>
              <a:rPr lang="es-ES" dirty="0" smtClean="0"/>
              <a:t>.</a:t>
            </a:r>
            <a:endParaRPr lang="en-GB" dirty="0"/>
          </a:p>
        </p:txBody>
      </p:sp>
      <p:sp>
        <p:nvSpPr>
          <p:cNvPr id="4" name="3 Rectángulo"/>
          <p:cNvSpPr/>
          <p:nvPr/>
        </p:nvSpPr>
        <p:spPr>
          <a:xfrm>
            <a:off x="609600" y="1524000"/>
            <a:ext cx="7467600" cy="2554545"/>
          </a:xfrm>
          <a:prstGeom prst="rect">
            <a:avLst/>
          </a:prstGeom>
          <a:solidFill>
            <a:srgbClr val="F4EEB4"/>
          </a:solidFill>
        </p:spPr>
        <p:txBody>
          <a:bodyPr wrap="square">
            <a:spAutoFit/>
          </a:bodyPr>
          <a:lstStyle/>
          <a:p>
            <a:pPr>
              <a:spcBef>
                <a:spcPts val="600"/>
              </a:spcBef>
            </a:pPr>
            <a:r>
              <a:rPr lang="es-ES" sz="2000" dirty="0" smtClean="0"/>
              <a:t>Implica una modificación o introducción de procesos, procedimientos y equipos de operación y mantenimiento tales como:</a:t>
            </a:r>
          </a:p>
          <a:p>
            <a:pPr marL="709613" indent="-263525">
              <a:spcBef>
                <a:spcPts val="600"/>
              </a:spcBef>
              <a:buClr>
                <a:srgbClr val="0000FF"/>
              </a:buClr>
              <a:buSzPct val="150000"/>
              <a:buFont typeface="Arial"/>
              <a:buChar char="•"/>
            </a:pPr>
            <a:r>
              <a:rPr lang="es-ES" sz="2000" dirty="0" smtClean="0"/>
              <a:t>Cambios en el diseño del proceso</a:t>
            </a:r>
          </a:p>
          <a:p>
            <a:pPr marL="709613" indent="-263525">
              <a:spcBef>
                <a:spcPts val="600"/>
              </a:spcBef>
              <a:buClr>
                <a:srgbClr val="0000FF"/>
              </a:buClr>
              <a:buSzPct val="150000"/>
              <a:buFont typeface="Arial"/>
              <a:buChar char="•"/>
            </a:pPr>
            <a:r>
              <a:rPr lang="es-ES" sz="2000" dirty="0" smtClean="0"/>
              <a:t>Cambios en los procedimientos de actuación</a:t>
            </a:r>
          </a:p>
          <a:p>
            <a:pPr marL="709613" indent="-263525">
              <a:spcBef>
                <a:spcPts val="600"/>
              </a:spcBef>
              <a:buClr>
                <a:srgbClr val="0000FF"/>
              </a:buClr>
              <a:buSzPct val="150000"/>
              <a:buFont typeface="Arial"/>
              <a:buChar char="•"/>
            </a:pPr>
            <a:r>
              <a:rPr lang="es-ES" sz="2000" dirty="0" smtClean="0"/>
              <a:t>Alteraciones en los equipos, incluidos los auxiliares</a:t>
            </a:r>
          </a:p>
          <a:p>
            <a:pPr marL="709613" indent="-263525">
              <a:spcBef>
                <a:spcPts val="600"/>
              </a:spcBef>
              <a:buClr>
                <a:srgbClr val="0000FF"/>
              </a:buClr>
              <a:buSzPct val="150000"/>
              <a:buFont typeface="Arial"/>
              <a:buChar char="•"/>
            </a:pPr>
            <a:r>
              <a:rPr lang="es-ES" sz="2000" dirty="0" smtClean="0"/>
              <a:t>Modificación de actividades complementarias (mantenimiento preventivo, limpiezas de </a:t>
            </a:r>
            <a:r>
              <a:rPr lang="en-GB" sz="2000" dirty="0" err="1" smtClean="0"/>
              <a:t>equipos</a:t>
            </a:r>
            <a:r>
              <a:rPr lang="en-GB" sz="2000" dirty="0" smtClean="0"/>
              <a:t> e </a:t>
            </a:r>
            <a:r>
              <a:rPr lang="en-GB" sz="2000" dirty="0" err="1" smtClean="0"/>
              <a:t>instalaciones</a:t>
            </a:r>
            <a:r>
              <a:rPr lang="en-GB" sz="2000" dirty="0" smtClean="0"/>
              <a:t>, etc.)</a:t>
            </a:r>
            <a:endParaRPr lang="en-GB" sz="2000" dirty="0"/>
          </a:p>
        </p:txBody>
      </p:sp>
      <p:sp>
        <p:nvSpPr>
          <p:cNvPr id="5" name="4 Rectángulo"/>
          <p:cNvSpPr/>
          <p:nvPr/>
        </p:nvSpPr>
        <p:spPr>
          <a:xfrm>
            <a:off x="1219200" y="4267200"/>
            <a:ext cx="6324600" cy="1846659"/>
          </a:xfrm>
          <a:prstGeom prst="rect">
            <a:avLst/>
          </a:prstGeom>
          <a:ln w="12700" cmpd="sng">
            <a:solidFill>
              <a:srgbClr val="7F7F7F"/>
            </a:solidFill>
          </a:ln>
        </p:spPr>
        <p:style>
          <a:lnRef idx="2">
            <a:schemeClr val="dk1"/>
          </a:lnRef>
          <a:fillRef idx="1">
            <a:schemeClr val="lt1"/>
          </a:fillRef>
          <a:effectRef idx="0">
            <a:schemeClr val="dk1"/>
          </a:effectRef>
          <a:fontRef idx="minor">
            <a:schemeClr val="dk1"/>
          </a:fontRef>
        </p:style>
        <p:txBody>
          <a:bodyPr wrap="square">
            <a:spAutoFit/>
          </a:bodyPr>
          <a:lstStyle/>
          <a:p>
            <a:pPr marL="357188" algn="just"/>
            <a:r>
              <a:rPr lang="es-ES" sz="2400" b="1" dirty="0" smtClean="0">
                <a:solidFill>
                  <a:srgbClr val="A206B6"/>
                </a:solidFill>
              </a:rPr>
              <a:t>Ejemplo práctico:</a:t>
            </a:r>
          </a:p>
          <a:p>
            <a:pPr marL="354013" indent="-285750" algn="just">
              <a:spcBef>
                <a:spcPts val="600"/>
              </a:spcBef>
              <a:buClr>
                <a:srgbClr val="A206B6"/>
              </a:buClr>
              <a:buSzPct val="140000"/>
              <a:buFont typeface="Arial"/>
              <a:buChar char="•"/>
            </a:pPr>
            <a:r>
              <a:rPr lang="es-ES" sz="2000" dirty="0" smtClean="0"/>
              <a:t>Instalar cabinas de pintura por pulverización, sistemas de recuperación de disolventes, etc.</a:t>
            </a:r>
          </a:p>
          <a:p>
            <a:pPr marL="354013" indent="-285750" algn="just">
              <a:spcBef>
                <a:spcPts val="600"/>
              </a:spcBef>
              <a:buClr>
                <a:srgbClr val="A206B6"/>
              </a:buClr>
              <a:buSzPct val="140000"/>
              <a:buFont typeface="Arial"/>
              <a:buChar char="•"/>
            </a:pPr>
            <a:r>
              <a:rPr lang="es-ES" sz="2000" dirty="0" smtClean="0"/>
              <a:t>Alargar la vida útil de las </a:t>
            </a:r>
            <a:r>
              <a:rPr lang="es-ES" sz="2000" dirty="0" err="1" smtClean="0"/>
              <a:t>taladrinas</a:t>
            </a:r>
            <a:r>
              <a:rPr lang="es-ES" sz="2000" dirty="0" smtClean="0"/>
              <a:t> mediante controles de su composición.</a:t>
            </a:r>
            <a:endParaRPr lang="en-GB" sz="2000" dirty="0"/>
          </a:p>
        </p:txBody>
      </p:sp>
      <p:sp>
        <p:nvSpPr>
          <p:cNvPr id="6" name="Line 2"/>
          <p:cNvSpPr>
            <a:spLocks noChangeShapeType="1"/>
          </p:cNvSpPr>
          <p:nvPr/>
        </p:nvSpPr>
        <p:spPr bwMode="auto">
          <a:xfrm>
            <a:off x="609600" y="762000"/>
            <a:ext cx="7467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7" name="Text Box 3"/>
          <p:cNvSpPr txBox="1">
            <a:spLocks noChangeArrowheads="1"/>
          </p:cNvSpPr>
          <p:nvPr/>
        </p:nvSpPr>
        <p:spPr bwMode="auto">
          <a:xfrm>
            <a:off x="1447800" y="228600"/>
            <a:ext cx="46482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4. Opciones de Minimización</a:t>
            </a:r>
            <a:endParaRPr lang="es-ES" sz="2800" b="1" dirty="0">
              <a:solidFill>
                <a:srgbClr val="CC0000"/>
              </a:solidFill>
            </a:endParaRPr>
          </a:p>
        </p:txBody>
      </p:sp>
      <p:sp>
        <p:nvSpPr>
          <p:cNvPr id="8" name="7 Rectángulo"/>
          <p:cNvSpPr/>
          <p:nvPr/>
        </p:nvSpPr>
        <p:spPr>
          <a:xfrm>
            <a:off x="1219200" y="914400"/>
            <a:ext cx="5542653" cy="461665"/>
          </a:xfrm>
          <a:prstGeom prst="rect">
            <a:avLst/>
          </a:prstGeom>
          <a:ln w="19050" cmpd="sng">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a:solidFill>
                  <a:srgbClr val="3366FF"/>
                </a:solidFill>
              </a:rPr>
              <a:t>3. Modificación de procesos/instalaciones</a:t>
            </a:r>
            <a:endParaRPr lang="en-GB" sz="2400" b="1" dirty="0">
              <a:solidFill>
                <a:srgbClr val="3366FF"/>
              </a:solidFill>
            </a:endParaRPr>
          </a:p>
        </p:txBody>
      </p:sp>
      <p:sp>
        <p:nvSpPr>
          <p:cNvPr id="9"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sp>
        <p:nvSpPr>
          <p:cNvPr id="11"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36</a:t>
            </a:fld>
            <a:endParaRPr lang="eu-ES" sz="1600" dirty="0">
              <a:latin typeface="Arial" charset="0"/>
              <a:cs typeface="Arial" charset="0"/>
            </a:endParaRPr>
          </a:p>
        </p:txBody>
      </p:sp>
      <p:pic>
        <p:nvPicPr>
          <p:cNvPr id="10"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4"/>
          <p:cNvSpPr>
            <a:spLocks noChangeShapeType="1"/>
          </p:cNvSpPr>
          <p:nvPr/>
        </p:nvSpPr>
        <p:spPr bwMode="auto">
          <a:xfrm>
            <a:off x="533400" y="914400"/>
            <a:ext cx="7620000" cy="0"/>
          </a:xfrm>
          <a:prstGeom prst="line">
            <a:avLst/>
          </a:prstGeom>
          <a:noFill/>
          <a:ln w="12700">
            <a:solidFill>
              <a:schemeClr val="tx1"/>
            </a:solidFill>
            <a:round/>
            <a:headEnd/>
            <a:tailEnd/>
          </a:ln>
        </p:spPr>
        <p:txBody>
          <a:bodyPr/>
          <a:lstStyle/>
          <a:p>
            <a:endParaRPr lang="es-ES"/>
          </a:p>
        </p:txBody>
      </p:sp>
      <p:sp>
        <p:nvSpPr>
          <p:cNvPr id="20483" name="Rectangle 8"/>
          <p:cNvSpPr>
            <a:spLocks noChangeArrowheads="1"/>
          </p:cNvSpPr>
          <p:nvPr/>
        </p:nvSpPr>
        <p:spPr bwMode="auto">
          <a:xfrm>
            <a:off x="1295400" y="304800"/>
            <a:ext cx="4358710" cy="523220"/>
          </a:xfrm>
          <a:prstGeom prst="rect">
            <a:avLst/>
          </a:prstGeom>
          <a:noFill/>
          <a:ln w="9525">
            <a:noFill/>
            <a:miter lim="800000"/>
            <a:headEnd/>
            <a:tailEnd/>
          </a:ln>
        </p:spPr>
        <p:txBody>
          <a:bodyPr wrap="none">
            <a:spAutoFit/>
          </a:bodyPr>
          <a:lstStyle/>
          <a:p>
            <a:r>
              <a:rPr lang="es-ES" sz="2800" b="1" dirty="0" smtClean="0">
                <a:solidFill>
                  <a:srgbClr val="CC0000"/>
                </a:solidFill>
              </a:rPr>
              <a:t>7. Referencias Bibliográficas</a:t>
            </a:r>
            <a:endParaRPr lang="es-ES" sz="2800" b="1" dirty="0">
              <a:solidFill>
                <a:srgbClr val="CC0000"/>
              </a:solidFill>
            </a:endParaRPr>
          </a:p>
        </p:txBody>
      </p:sp>
      <p:sp>
        <p:nvSpPr>
          <p:cNvPr id="7"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37</a:t>
            </a:fld>
            <a:endParaRPr lang="eu-ES" sz="1600" dirty="0">
              <a:latin typeface="Arial" charset="0"/>
              <a:cs typeface="Arial" charset="0"/>
            </a:endParaRPr>
          </a:p>
        </p:txBody>
      </p:sp>
      <p:sp>
        <p:nvSpPr>
          <p:cNvPr id="10"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pic>
        <p:nvPicPr>
          <p:cNvPr id="11" name="Imagen 10" descr="Captura de pantalla 2013-02-15 a la(s) 14.12.38.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
        <p:nvSpPr>
          <p:cNvPr id="8" name="Rectangle 3"/>
          <p:cNvSpPr>
            <a:spLocks noGrp="1" noChangeArrowheads="1"/>
          </p:cNvSpPr>
          <p:nvPr>
            <p:ph type="body" idx="4294967295"/>
          </p:nvPr>
        </p:nvSpPr>
        <p:spPr>
          <a:xfrm>
            <a:off x="533400" y="1219200"/>
            <a:ext cx="7620000" cy="4648200"/>
          </a:xfrm>
          <a:solidFill>
            <a:srgbClr val="F4EEB4"/>
          </a:solidFill>
          <a:extLst>
            <a:ext uri="{FAA26D3D-D897-4be2-8F04-BA451C77F1D7}">
              <ma14:placeholderFlag xmlns:ma14="http://schemas.microsoft.com/office/mac/drawingml/2011/main" xmlns="" val="1"/>
            </a:ext>
          </a:extLst>
        </p:spPr>
        <p:txBody>
          <a:bodyPr>
            <a:noAutofit/>
          </a:bodyPr>
          <a:lstStyle/>
          <a:p>
            <a:pPr algn="just">
              <a:spcBef>
                <a:spcPts val="1200"/>
              </a:spcBef>
              <a:buClr>
                <a:srgbClr val="BC1992"/>
              </a:buClr>
              <a:buSzPct val="170000"/>
            </a:pPr>
            <a:r>
              <a:rPr lang="es-ES_tradnl" sz="2000" dirty="0" smtClean="0">
                <a:solidFill>
                  <a:srgbClr val="000000"/>
                </a:solidFill>
              </a:rPr>
              <a:t>Orozco </a:t>
            </a:r>
            <a:r>
              <a:rPr lang="es-ES_tradnl" sz="2000" dirty="0">
                <a:solidFill>
                  <a:srgbClr val="000000"/>
                </a:solidFill>
              </a:rPr>
              <a:t>C., Pérez A., González M.N., Rodríguez F. J., Alfayate J.M. </a:t>
            </a:r>
            <a:r>
              <a:rPr lang="es-ES_tradnl" sz="2000" i="1" dirty="0">
                <a:solidFill>
                  <a:srgbClr val="000000"/>
                </a:solidFill>
              </a:rPr>
              <a:t>Contaminación Ambiental</a:t>
            </a:r>
            <a:r>
              <a:rPr lang="es-ES_tradnl" sz="2000" dirty="0">
                <a:solidFill>
                  <a:srgbClr val="000000"/>
                </a:solidFill>
              </a:rPr>
              <a:t>. Madrid: Thomson-Paraninfo, 2008. </a:t>
            </a:r>
          </a:p>
          <a:p>
            <a:pPr algn="just">
              <a:spcBef>
                <a:spcPts val="600"/>
              </a:spcBef>
              <a:buClr>
                <a:srgbClr val="BC1992"/>
              </a:buClr>
              <a:buSzPct val="170000"/>
            </a:pPr>
            <a:r>
              <a:rPr lang="es-ES_tradnl" sz="2000" dirty="0" smtClean="0">
                <a:solidFill>
                  <a:srgbClr val="000000"/>
                </a:solidFill>
              </a:rPr>
              <a:t>Orozco C., González M.N., Alfayate J.M., Pérez A., Rodríguez F. J. </a:t>
            </a:r>
            <a:r>
              <a:rPr lang="es-ES_tradnl" sz="2000" i="1" dirty="0">
                <a:solidFill>
                  <a:srgbClr val="000000"/>
                </a:solidFill>
              </a:rPr>
              <a:t>Problemas resueltos de Contaminación Ambiental</a:t>
            </a:r>
            <a:r>
              <a:rPr lang="es-ES_tradnl" sz="2000" dirty="0" smtClean="0">
                <a:solidFill>
                  <a:srgbClr val="000000"/>
                </a:solidFill>
              </a:rPr>
              <a:t>. Madrid: Thomson-Paraninfo, 2003. </a:t>
            </a:r>
          </a:p>
          <a:p>
            <a:pPr algn="just">
              <a:spcBef>
                <a:spcPts val="600"/>
              </a:spcBef>
              <a:buClr>
                <a:srgbClr val="BC1992"/>
              </a:buClr>
              <a:buSzPct val="170000"/>
            </a:pPr>
            <a:r>
              <a:rPr lang="es-ES_tradnl" sz="2000" dirty="0" smtClean="0">
                <a:solidFill>
                  <a:srgbClr val="000000"/>
                </a:solidFill>
              </a:rPr>
              <a:t>Ferrando Sánchez M., Granero Castro J. </a:t>
            </a:r>
            <a:r>
              <a:rPr lang="es-ES_tradnl" sz="2000" i="1" dirty="0">
                <a:solidFill>
                  <a:srgbClr val="000000"/>
                </a:solidFill>
              </a:rPr>
              <a:t>Gestión y Minimización de Residuos </a:t>
            </a:r>
            <a:r>
              <a:rPr lang="es-ES_tradnl" sz="2000" dirty="0" smtClean="0">
                <a:solidFill>
                  <a:srgbClr val="000000"/>
                </a:solidFill>
              </a:rPr>
              <a:t>(2ª ed.)</a:t>
            </a:r>
            <a:r>
              <a:rPr lang="es-ES_tradnl" sz="2000" dirty="0">
                <a:solidFill>
                  <a:srgbClr val="000000"/>
                </a:solidFill>
              </a:rPr>
              <a:t>. </a:t>
            </a:r>
            <a:r>
              <a:rPr lang="es-ES_tradnl" sz="2000" dirty="0" smtClean="0">
                <a:solidFill>
                  <a:srgbClr val="000000"/>
                </a:solidFill>
              </a:rPr>
              <a:t>Madrid: FC Editorial, 2011.</a:t>
            </a:r>
          </a:p>
          <a:p>
            <a:pPr algn="just">
              <a:spcBef>
                <a:spcPts val="600"/>
              </a:spcBef>
              <a:buClr>
                <a:srgbClr val="BC1992"/>
              </a:buClr>
              <a:buSzPct val="170000"/>
            </a:pPr>
            <a:r>
              <a:rPr lang="es-ES_tradnl" sz="2000" dirty="0" smtClean="0">
                <a:solidFill>
                  <a:srgbClr val="000000"/>
                </a:solidFill>
              </a:rPr>
              <a:t>Innovación y Cualificación, S.L. </a:t>
            </a:r>
            <a:r>
              <a:rPr lang="es-ES_tradnl" sz="2000" i="1" dirty="0" smtClean="0">
                <a:solidFill>
                  <a:srgbClr val="000000"/>
                </a:solidFill>
              </a:rPr>
              <a:t>Iniciación en medio ambiente y gestión de residuos</a:t>
            </a:r>
            <a:r>
              <a:rPr lang="es-ES_tradnl" sz="2000" dirty="0" smtClean="0">
                <a:solidFill>
                  <a:srgbClr val="000000"/>
                </a:solidFill>
              </a:rPr>
              <a:t>. Málaga: IC editorial, 2013.</a:t>
            </a:r>
          </a:p>
          <a:p>
            <a:pPr algn="just">
              <a:spcBef>
                <a:spcPts val="600"/>
              </a:spcBef>
              <a:buClr>
                <a:srgbClr val="BC1992"/>
              </a:buClr>
              <a:buSzPct val="170000"/>
            </a:pPr>
            <a:r>
              <a:rPr lang="es-ES_tradnl" sz="2000" dirty="0" smtClean="0">
                <a:solidFill>
                  <a:srgbClr val="000000"/>
                </a:solidFill>
              </a:rPr>
              <a:t>Rodríguez J.J., </a:t>
            </a:r>
            <a:r>
              <a:rPr lang="es-ES_tradnl" sz="2000" dirty="0" err="1" smtClean="0">
                <a:solidFill>
                  <a:srgbClr val="000000"/>
                </a:solidFill>
              </a:rPr>
              <a:t>Irabien</a:t>
            </a:r>
            <a:r>
              <a:rPr lang="es-ES_tradnl" sz="2000" dirty="0" smtClean="0">
                <a:solidFill>
                  <a:srgbClr val="000000"/>
                </a:solidFill>
              </a:rPr>
              <a:t> A. </a:t>
            </a:r>
            <a:r>
              <a:rPr lang="es-ES_tradnl" sz="2000" i="1" dirty="0">
                <a:solidFill>
                  <a:srgbClr val="000000"/>
                </a:solidFill>
              </a:rPr>
              <a:t>Los residuos peligrosos. Caracterización y gestión</a:t>
            </a:r>
            <a:r>
              <a:rPr lang="es-ES_tradnl" sz="2000" dirty="0" smtClean="0">
                <a:solidFill>
                  <a:srgbClr val="000000"/>
                </a:solidFill>
              </a:rPr>
              <a:t>. </a:t>
            </a:r>
            <a:r>
              <a:rPr lang="es-ES_tradnl" sz="2000" dirty="0">
                <a:solidFill>
                  <a:srgbClr val="000000"/>
                </a:solidFill>
              </a:rPr>
              <a:t>Madrid: Editorial </a:t>
            </a:r>
            <a:r>
              <a:rPr lang="es-ES_tradnl" sz="2000" dirty="0" smtClean="0">
                <a:solidFill>
                  <a:srgbClr val="000000"/>
                </a:solidFill>
              </a:rPr>
              <a:t>Síntesis, 1999.</a:t>
            </a:r>
          </a:p>
          <a:p>
            <a:pPr algn="just">
              <a:spcBef>
                <a:spcPts val="600"/>
              </a:spcBef>
              <a:buClr>
                <a:srgbClr val="BC1992"/>
              </a:buClr>
              <a:buSzPct val="170000"/>
            </a:pPr>
            <a:r>
              <a:rPr lang="es-ES_tradnl" sz="2000" dirty="0">
                <a:solidFill>
                  <a:srgbClr val="000000"/>
                </a:solidFill>
              </a:rPr>
              <a:t>Rodríguez J.J., </a:t>
            </a:r>
            <a:r>
              <a:rPr lang="es-ES_tradnl" sz="2000" dirty="0" err="1">
                <a:solidFill>
                  <a:srgbClr val="000000"/>
                </a:solidFill>
              </a:rPr>
              <a:t>Irabien</a:t>
            </a:r>
            <a:r>
              <a:rPr lang="es-ES_tradnl" sz="2000" dirty="0">
                <a:solidFill>
                  <a:srgbClr val="000000"/>
                </a:solidFill>
              </a:rPr>
              <a:t> </a:t>
            </a:r>
            <a:r>
              <a:rPr lang="es-ES_tradnl" sz="2000" dirty="0" smtClean="0">
                <a:solidFill>
                  <a:srgbClr val="000000"/>
                </a:solidFill>
              </a:rPr>
              <a:t>A</a:t>
            </a:r>
            <a:r>
              <a:rPr lang="es-ES_tradnl" sz="2000" dirty="0">
                <a:solidFill>
                  <a:srgbClr val="000000"/>
                </a:solidFill>
              </a:rPr>
              <a:t>. </a:t>
            </a:r>
            <a:r>
              <a:rPr lang="es-ES_tradnl" sz="2000" i="1" dirty="0">
                <a:solidFill>
                  <a:srgbClr val="000000"/>
                </a:solidFill>
              </a:rPr>
              <a:t>Gestión sostenible de residuos peligrosos</a:t>
            </a:r>
            <a:r>
              <a:rPr lang="es-ES_tradnl" sz="2000" dirty="0">
                <a:solidFill>
                  <a:srgbClr val="000000"/>
                </a:solidFill>
              </a:rPr>
              <a:t>. Madrid: Síntesis. Manuales Científico-Técnicos, 2013. </a:t>
            </a:r>
          </a:p>
        </p:txBody>
      </p:sp>
    </p:spTree>
    <p:extLst>
      <p:ext uri="{BB962C8B-B14F-4D97-AF65-F5344CB8AC3E}">
        <p14:creationId xmlns:p14="http://schemas.microsoft.com/office/powerpoint/2010/main" xmlns="" val="820234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1" name="Rectangle 3"/>
          <p:cNvSpPr>
            <a:spLocks noGrp="1" noChangeArrowheads="1"/>
          </p:cNvSpPr>
          <p:nvPr>
            <p:ph type="body" idx="4294967295"/>
          </p:nvPr>
        </p:nvSpPr>
        <p:spPr>
          <a:xfrm>
            <a:off x="381000" y="914400"/>
            <a:ext cx="7924800" cy="5181600"/>
          </a:xfrm>
          <a:solidFill>
            <a:schemeClr val="bg1"/>
          </a:solidFill>
          <a:ln>
            <a:solidFill>
              <a:schemeClr val="tx1">
                <a:lumMod val="50000"/>
                <a:lumOff val="50000"/>
              </a:schemeClr>
            </a:solidFill>
          </a:ln>
          <a:extLst>
            <a:ext uri="{FAA26D3D-D897-4be2-8F04-BA451C77F1D7}">
              <ma14:placeholderFlag xmlns:ma14="http://schemas.microsoft.com/office/mac/drawingml/2011/main" xmlns="" val="1"/>
            </a:ext>
          </a:extLst>
        </p:spPr>
        <p:txBody>
          <a:bodyPr>
            <a:noAutofit/>
          </a:bodyPr>
          <a:lstStyle/>
          <a:p>
            <a:pPr marL="357188" indent="0" algn="just">
              <a:buFontTx/>
              <a:buNone/>
            </a:pPr>
            <a:r>
              <a:rPr lang="es-ES" sz="2000" b="1" dirty="0" smtClean="0">
                <a:solidFill>
                  <a:srgbClr val="A206B6"/>
                </a:solidFill>
                <a:cs typeface="Arial" pitchFamily="34" charset="0"/>
              </a:rPr>
              <a:t>Legislación:</a:t>
            </a:r>
            <a:endParaRPr lang="es-ES_tradnl" sz="2000" b="1" dirty="0">
              <a:solidFill>
                <a:srgbClr val="A206B6"/>
              </a:solidFill>
              <a:cs typeface="Arial" pitchFamily="34" charset="0"/>
            </a:endParaRPr>
          </a:p>
          <a:p>
            <a:pPr marL="357188" indent="-357188">
              <a:spcBef>
                <a:spcPts val="1200"/>
              </a:spcBef>
              <a:buClr>
                <a:srgbClr val="C00394"/>
              </a:buClr>
              <a:buSzPct val="170000"/>
            </a:pPr>
            <a:r>
              <a:rPr lang="es-ES" sz="1600" b="1" dirty="0"/>
              <a:t>En este enlace se </a:t>
            </a:r>
            <a:r>
              <a:rPr lang="es-ES" sz="1600" b="1" dirty="0" smtClean="0"/>
              <a:t>pueden descargar diversos manuales relacionados con la minimización de residuos aplicados a diversas actividades industriales: </a:t>
            </a:r>
            <a:r>
              <a:rPr lang="es-ES" sz="1600" b="1" u="sng" dirty="0" smtClean="0">
                <a:hlinkClick r:id="rId3"/>
              </a:rPr>
              <a:t>http://www.ihobe.net/Publicaciones/Listado.aspx?IdMenu=750e07f4-11a440da840c0590b91bc032&amp;DesdeFicha=1&amp;PalabraBuscar=minimizaci%C3%B3n%20de%20residuos</a:t>
            </a:r>
            <a:r>
              <a:rPr lang="es-ES" sz="1600" b="1" u="sng" dirty="0" smtClean="0"/>
              <a:t> </a:t>
            </a:r>
            <a:endParaRPr lang="es-ES_tradnl" sz="1600" dirty="0" smtClean="0"/>
          </a:p>
          <a:p>
            <a:pPr lvl="0" algn="just">
              <a:spcBef>
                <a:spcPts val="600"/>
              </a:spcBef>
              <a:buClr>
                <a:srgbClr val="B006A4"/>
              </a:buClr>
              <a:buSzPct val="169000"/>
            </a:pPr>
            <a:r>
              <a:rPr lang="es-ES" sz="1600" b="1" dirty="0" smtClean="0"/>
              <a:t>En </a:t>
            </a:r>
            <a:r>
              <a:rPr lang="es-ES" sz="1600" b="1" dirty="0"/>
              <a:t>este enlace </a:t>
            </a:r>
            <a:r>
              <a:rPr lang="es-ES" sz="1600" b="1" dirty="0" smtClean="0"/>
              <a:t>de la Escuela Politécnica de Donostia – San Sebastián se pueden visionar vídeos relativos a la minimización de residuos, así como un documento de Buenas Prácticas Medioambientales :</a:t>
            </a:r>
          </a:p>
          <a:p>
            <a:pPr lvl="0" algn="just">
              <a:spcBef>
                <a:spcPts val="0"/>
              </a:spcBef>
              <a:buClr>
                <a:srgbClr val="B006A4"/>
              </a:buClr>
              <a:buSzPct val="169000"/>
              <a:buNone/>
            </a:pPr>
            <a:r>
              <a:rPr lang="es-ES" sz="1600" b="1" dirty="0" smtClean="0"/>
              <a:t>	</a:t>
            </a:r>
            <a:r>
              <a:rPr lang="es-ES" sz="1600" b="1" u="sng" dirty="0" smtClean="0">
                <a:hlinkClick r:id="rId3"/>
              </a:rPr>
              <a:t>http://www.ehu.es/es/web/politeknikoa/ingurumen-kudeaketa#consejos</a:t>
            </a:r>
            <a:endParaRPr lang="es-ES_tradnl" sz="1600" b="1" u="sng" dirty="0">
              <a:hlinkClick r:id="rId3"/>
            </a:endParaRPr>
          </a:p>
          <a:p>
            <a:pPr lvl="0">
              <a:spcBef>
                <a:spcPts val="600"/>
              </a:spcBef>
              <a:buClr>
                <a:srgbClr val="950A8D"/>
              </a:buClr>
              <a:buSzPct val="170000"/>
            </a:pPr>
            <a:r>
              <a:rPr lang="es-ES" sz="1600" b="1" dirty="0" smtClean="0"/>
              <a:t>Artículo de la revista </a:t>
            </a:r>
            <a:r>
              <a:rPr lang="es-ES" sz="1600" b="1" dirty="0" err="1" smtClean="0"/>
              <a:t>Dyna</a:t>
            </a:r>
            <a:r>
              <a:rPr lang="es-ES" sz="1600" b="1" dirty="0" smtClean="0"/>
              <a:t> de Ingeniería e Industria en el que se presenta un ejemplo real de minimización de residuos, relativa al polvo de acería de horno de arco eléctrico: </a:t>
            </a:r>
            <a:r>
              <a:rPr lang="es-ES" sz="1600" b="1" u="sng" dirty="0" smtClean="0">
                <a:hlinkClick r:id="rId3"/>
              </a:rPr>
              <a:t>http://www.revistadyna.com/Articulos/Ficha.aspx?IdMenu=26e5f45a-7fdd-456b-8088-fad6a8390778&amp;Cod=1716&amp;Codigo=7a7df230-acfc-4659-acfd-1c490c23bc35</a:t>
            </a:r>
            <a:endParaRPr lang="es-ES_tradnl" sz="1600" b="1" u="sng" dirty="0">
              <a:hlinkClick r:id="rId3"/>
            </a:endParaRPr>
          </a:p>
          <a:p>
            <a:pPr lvl="0" algn="just">
              <a:spcBef>
                <a:spcPts val="600"/>
              </a:spcBef>
              <a:buClr>
                <a:srgbClr val="B006A4"/>
              </a:buClr>
              <a:buSzPct val="171000"/>
            </a:pPr>
            <a:r>
              <a:rPr lang="es-ES" sz="1600" b="1" dirty="0"/>
              <a:t>Normativa general (a través de GV). Acceso a una gran cantidad de normativas sobre residuos: </a:t>
            </a:r>
            <a:endParaRPr lang="es-ES_tradnl" sz="1600" dirty="0"/>
          </a:p>
          <a:p>
            <a:pPr marL="360363" indent="0" algn="just">
              <a:spcBef>
                <a:spcPts val="0"/>
              </a:spcBef>
              <a:buNone/>
            </a:pPr>
            <a:r>
              <a:rPr lang="es-ES" sz="1600" b="1" u="sng" dirty="0">
                <a:hlinkClick r:id="rId4"/>
              </a:rPr>
              <a:t>http://www.ingurumena.ejgv.euskadi.net/r49-4892/es/contenidos/normativa/legislacion_residuos/es_10565/</a:t>
            </a:r>
            <a:r>
              <a:rPr lang="es-ES" sz="1600" b="1" u="sng" dirty="0" smtClean="0">
                <a:hlinkClick r:id="rId4"/>
              </a:rPr>
              <a:t>indice.html</a:t>
            </a:r>
            <a:endParaRPr lang="es-ES_tradnl" sz="1600" dirty="0"/>
          </a:p>
        </p:txBody>
      </p:sp>
      <p:sp>
        <p:nvSpPr>
          <p:cNvPr id="24578" name="Line 4"/>
          <p:cNvSpPr>
            <a:spLocks noChangeShapeType="1"/>
          </p:cNvSpPr>
          <p:nvPr/>
        </p:nvSpPr>
        <p:spPr bwMode="auto">
          <a:xfrm>
            <a:off x="381000" y="762000"/>
            <a:ext cx="7924800" cy="0"/>
          </a:xfrm>
          <a:prstGeom prst="line">
            <a:avLst/>
          </a:prstGeom>
          <a:noFill/>
          <a:ln w="12700">
            <a:solidFill>
              <a:schemeClr val="tx1"/>
            </a:solidFill>
            <a:round/>
            <a:headEnd/>
            <a:tailEnd/>
          </a:ln>
        </p:spPr>
        <p:txBody>
          <a:bodyPr/>
          <a:lstStyle/>
          <a:p>
            <a:endParaRPr lang="es-ES"/>
          </a:p>
        </p:txBody>
      </p:sp>
      <p:sp>
        <p:nvSpPr>
          <p:cNvPr id="24579" name="Rectangle 8"/>
          <p:cNvSpPr>
            <a:spLocks noChangeArrowheads="1"/>
          </p:cNvSpPr>
          <p:nvPr/>
        </p:nvSpPr>
        <p:spPr bwMode="auto">
          <a:xfrm>
            <a:off x="1295400" y="228600"/>
            <a:ext cx="2966953" cy="523220"/>
          </a:xfrm>
          <a:prstGeom prst="rect">
            <a:avLst/>
          </a:prstGeom>
          <a:noFill/>
          <a:ln w="9525">
            <a:noFill/>
            <a:miter lim="800000"/>
            <a:headEnd/>
            <a:tailEnd/>
          </a:ln>
        </p:spPr>
        <p:txBody>
          <a:bodyPr wrap="none">
            <a:spAutoFit/>
          </a:bodyPr>
          <a:lstStyle/>
          <a:p>
            <a:r>
              <a:rPr lang="es-ES" sz="2800" b="1" dirty="0" smtClean="0">
                <a:solidFill>
                  <a:srgbClr val="CC0000"/>
                </a:solidFill>
              </a:rPr>
              <a:t>6. Webs </a:t>
            </a:r>
            <a:r>
              <a:rPr lang="es-ES" sz="2800" b="1" dirty="0">
                <a:solidFill>
                  <a:srgbClr val="CC0000"/>
                </a:solidFill>
              </a:rPr>
              <a:t>de Interés</a:t>
            </a:r>
          </a:p>
        </p:txBody>
      </p:sp>
      <p:sp>
        <p:nvSpPr>
          <p:cNvPr id="7" name="5 Marcador de número de diapositiva"/>
          <p:cNvSpPr txBox="1">
            <a:spLocks/>
          </p:cNvSpPr>
          <p:nvPr/>
        </p:nvSpPr>
        <p:spPr bwMode="auto">
          <a:xfrm>
            <a:off x="8572500" y="6351588"/>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38</a:t>
            </a:fld>
            <a:endParaRPr lang="eu-ES" sz="1600" dirty="0">
              <a:latin typeface="Arial" charset="0"/>
              <a:cs typeface="Arial" charset="0"/>
            </a:endParaRPr>
          </a:p>
        </p:txBody>
      </p:sp>
      <p:sp>
        <p:nvSpPr>
          <p:cNvPr id="12"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pic>
        <p:nvPicPr>
          <p:cNvPr id="13" name="Imagen 12" descr="Captura de pantalla 2013-02-15 a la(s) 14.12.38.png"/>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Tree>
    <p:extLst>
      <p:ext uri="{BB962C8B-B14F-4D97-AF65-F5344CB8AC3E}">
        <p14:creationId xmlns:p14="http://schemas.microsoft.com/office/powerpoint/2010/main" xmlns="" val="4263927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Line 2"/>
          <p:cNvSpPr>
            <a:spLocks noChangeShapeType="1"/>
          </p:cNvSpPr>
          <p:nvPr/>
        </p:nvSpPr>
        <p:spPr bwMode="auto">
          <a:xfrm>
            <a:off x="685800" y="762000"/>
            <a:ext cx="7315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210947" name="Text Box 3"/>
          <p:cNvSpPr txBox="1">
            <a:spLocks noChangeArrowheads="1"/>
          </p:cNvSpPr>
          <p:nvPr/>
        </p:nvSpPr>
        <p:spPr bwMode="auto">
          <a:xfrm>
            <a:off x="1524000" y="228600"/>
            <a:ext cx="36576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1. Introducción</a:t>
            </a:r>
            <a:endParaRPr lang="es-ES" sz="2800" b="1" dirty="0">
              <a:solidFill>
                <a:srgbClr val="CC0000"/>
              </a:solidFill>
            </a:endParaRPr>
          </a:p>
        </p:txBody>
      </p:sp>
      <p:sp>
        <p:nvSpPr>
          <p:cNvPr id="5" name="5 Marcador de número de diapositiva"/>
          <p:cNvSpPr txBox="1">
            <a:spLocks/>
          </p:cNvSpPr>
          <p:nvPr/>
        </p:nvSpPr>
        <p:spPr bwMode="auto">
          <a:xfrm>
            <a:off x="8572500" y="6248400"/>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4</a:t>
            </a:fld>
            <a:endParaRPr lang="eu-ES" sz="1600" dirty="0">
              <a:latin typeface="Arial" charset="0"/>
              <a:cs typeface="Arial" charset="0"/>
            </a:endParaRPr>
          </a:p>
        </p:txBody>
      </p:sp>
      <p:sp>
        <p:nvSpPr>
          <p:cNvPr id="9"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pic>
        <p:nvPicPr>
          <p:cNvPr id="10" name="Imagen 9"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
        <p:nvSpPr>
          <p:cNvPr id="8" name="7 CuadroTexto"/>
          <p:cNvSpPr txBox="1"/>
          <p:nvPr/>
        </p:nvSpPr>
        <p:spPr>
          <a:xfrm>
            <a:off x="685800" y="914400"/>
            <a:ext cx="7315200" cy="138499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88900" algn="just"/>
            <a:r>
              <a:rPr lang="en-GB" sz="2400" b="1" dirty="0" err="1" smtClean="0">
                <a:solidFill>
                  <a:srgbClr val="0000FF"/>
                </a:solidFill>
              </a:rPr>
              <a:t>Objetivo</a:t>
            </a:r>
            <a:r>
              <a:rPr lang="en-GB" sz="2400" b="1" dirty="0" smtClean="0">
                <a:solidFill>
                  <a:srgbClr val="0000FF"/>
                </a:solidFill>
              </a:rPr>
              <a:t>: </a:t>
            </a:r>
            <a:r>
              <a:rPr lang="en-GB" sz="2000" dirty="0" smtClean="0"/>
              <a:t>Un </a:t>
            </a:r>
            <a:r>
              <a:rPr lang="en-GB" sz="2000" dirty="0" err="1" smtClean="0"/>
              <a:t>estudio</a:t>
            </a:r>
            <a:r>
              <a:rPr lang="en-GB" sz="2000" dirty="0" smtClean="0"/>
              <a:t> de </a:t>
            </a:r>
            <a:r>
              <a:rPr lang="en-GB" sz="2000" dirty="0" err="1" smtClean="0"/>
              <a:t>minimización</a:t>
            </a:r>
            <a:r>
              <a:rPr lang="en-GB" sz="2000" dirty="0" smtClean="0"/>
              <a:t> </a:t>
            </a:r>
            <a:r>
              <a:rPr lang="en-GB" sz="2000" dirty="0" err="1" smtClean="0"/>
              <a:t>tiene</a:t>
            </a:r>
            <a:r>
              <a:rPr lang="en-GB" sz="2000" dirty="0" smtClean="0"/>
              <a:t> </a:t>
            </a:r>
            <a:r>
              <a:rPr lang="en-GB" sz="2000" dirty="0" err="1" smtClean="0"/>
              <a:t>como</a:t>
            </a:r>
            <a:r>
              <a:rPr lang="en-GB" sz="2000" dirty="0" smtClean="0"/>
              <a:t> </a:t>
            </a:r>
            <a:r>
              <a:rPr lang="en-GB" sz="2000" dirty="0" err="1" smtClean="0"/>
              <a:t>objeto</a:t>
            </a:r>
            <a:r>
              <a:rPr lang="en-GB" sz="2000" dirty="0" smtClean="0"/>
              <a:t> </a:t>
            </a:r>
            <a:r>
              <a:rPr lang="en-GB" sz="2000" dirty="0" err="1" smtClean="0"/>
              <a:t>establecer</a:t>
            </a:r>
            <a:r>
              <a:rPr lang="en-GB" sz="2000" dirty="0" smtClean="0"/>
              <a:t> un </a:t>
            </a:r>
            <a:r>
              <a:rPr lang="en-GB" sz="2000" dirty="0" err="1" smtClean="0"/>
              <a:t>conjunto</a:t>
            </a:r>
            <a:r>
              <a:rPr lang="en-GB" sz="2000" dirty="0" smtClean="0"/>
              <a:t> de </a:t>
            </a:r>
            <a:r>
              <a:rPr lang="en-GB" sz="2000" dirty="0" err="1" smtClean="0"/>
              <a:t>medidas</a:t>
            </a:r>
            <a:r>
              <a:rPr lang="en-GB" sz="2000" dirty="0" smtClean="0"/>
              <a:t> </a:t>
            </a:r>
            <a:r>
              <a:rPr lang="en-GB" sz="2000" dirty="0" err="1" smtClean="0"/>
              <a:t>destinadas</a:t>
            </a:r>
            <a:r>
              <a:rPr lang="en-GB" sz="2000" dirty="0" smtClean="0"/>
              <a:t> a </a:t>
            </a:r>
            <a:r>
              <a:rPr lang="en-GB" sz="2000" b="1" dirty="0" err="1" smtClean="0">
                <a:solidFill>
                  <a:srgbClr val="0000FF"/>
                </a:solidFill>
              </a:rPr>
              <a:t>evitar</a:t>
            </a:r>
            <a:r>
              <a:rPr lang="en-GB" sz="2000" dirty="0" smtClean="0">
                <a:solidFill>
                  <a:srgbClr val="0000FF"/>
                </a:solidFill>
              </a:rPr>
              <a:t> </a:t>
            </a:r>
            <a:r>
              <a:rPr lang="en-GB" sz="2000" dirty="0" smtClean="0"/>
              <a:t>la </a:t>
            </a:r>
            <a:r>
              <a:rPr lang="en-GB" sz="2000" dirty="0" err="1" smtClean="0"/>
              <a:t>generación</a:t>
            </a:r>
            <a:r>
              <a:rPr lang="en-GB" sz="2000" dirty="0" smtClean="0"/>
              <a:t> de </a:t>
            </a:r>
            <a:r>
              <a:rPr lang="en-GB" sz="2000" dirty="0" err="1" smtClean="0"/>
              <a:t>residuos</a:t>
            </a:r>
            <a:r>
              <a:rPr lang="en-GB" sz="2000" dirty="0" smtClean="0"/>
              <a:t> o </a:t>
            </a:r>
            <a:r>
              <a:rPr lang="en-GB" sz="2000" dirty="0" err="1" smtClean="0"/>
              <a:t>conseguir</a:t>
            </a:r>
            <a:r>
              <a:rPr lang="en-GB" sz="2000" dirty="0" smtClean="0"/>
              <a:t> </a:t>
            </a:r>
            <a:r>
              <a:rPr lang="en-GB" sz="2000" dirty="0" err="1" smtClean="0"/>
              <a:t>su</a:t>
            </a:r>
            <a:r>
              <a:rPr lang="en-GB" sz="2000" dirty="0" smtClean="0"/>
              <a:t> </a:t>
            </a:r>
            <a:r>
              <a:rPr lang="en-GB" sz="2000" b="1" dirty="0" err="1">
                <a:solidFill>
                  <a:srgbClr val="0000FF"/>
                </a:solidFill>
              </a:rPr>
              <a:t>reducción</a:t>
            </a:r>
            <a:r>
              <a:rPr lang="en-GB" sz="2000" dirty="0" smtClean="0"/>
              <a:t>, o la </a:t>
            </a:r>
            <a:r>
              <a:rPr lang="en-GB" sz="2000" b="1" dirty="0" err="1" smtClean="0">
                <a:solidFill>
                  <a:srgbClr val="0000FF"/>
                </a:solidFill>
              </a:rPr>
              <a:t>cantidad</a:t>
            </a:r>
            <a:r>
              <a:rPr lang="en-GB" sz="2000" b="1" dirty="0" smtClean="0">
                <a:solidFill>
                  <a:srgbClr val="0000FF"/>
                </a:solidFill>
              </a:rPr>
              <a:t> de </a:t>
            </a:r>
            <a:r>
              <a:rPr lang="en-GB" sz="2000" b="1" dirty="0" err="1" smtClean="0">
                <a:solidFill>
                  <a:srgbClr val="0000FF"/>
                </a:solidFill>
              </a:rPr>
              <a:t>sustancias</a:t>
            </a:r>
            <a:r>
              <a:rPr lang="en-GB" sz="2000" b="1" dirty="0" smtClean="0">
                <a:solidFill>
                  <a:srgbClr val="0000FF"/>
                </a:solidFill>
              </a:rPr>
              <a:t> </a:t>
            </a:r>
            <a:r>
              <a:rPr lang="en-GB" sz="2000" b="1" dirty="0" err="1" smtClean="0">
                <a:solidFill>
                  <a:srgbClr val="0000FF"/>
                </a:solidFill>
              </a:rPr>
              <a:t>peligrosas</a:t>
            </a:r>
            <a:r>
              <a:rPr lang="en-GB" sz="2000" dirty="0" smtClean="0"/>
              <a:t> o </a:t>
            </a:r>
            <a:r>
              <a:rPr lang="en-GB" sz="2000" dirty="0" err="1" smtClean="0"/>
              <a:t>contaminantes</a:t>
            </a:r>
            <a:r>
              <a:rPr lang="en-GB" sz="2000" dirty="0" smtClean="0"/>
              <a:t> </a:t>
            </a:r>
            <a:r>
              <a:rPr lang="en-GB" sz="2000" dirty="0" err="1" smtClean="0"/>
              <a:t>presentes</a:t>
            </a:r>
            <a:r>
              <a:rPr lang="en-GB" sz="2000" dirty="0" smtClean="0"/>
              <a:t> en </a:t>
            </a:r>
            <a:r>
              <a:rPr lang="en-GB" sz="2000" dirty="0" err="1" smtClean="0"/>
              <a:t>ellos</a:t>
            </a:r>
            <a:r>
              <a:rPr lang="en-GB" sz="2000" dirty="0" smtClean="0"/>
              <a:t>. </a:t>
            </a:r>
            <a:endParaRPr lang="en-GB" sz="2000" dirty="0"/>
          </a:p>
        </p:txBody>
      </p:sp>
      <p:sp>
        <p:nvSpPr>
          <p:cNvPr id="13" name="12 Flecha abajo"/>
          <p:cNvSpPr/>
          <p:nvPr/>
        </p:nvSpPr>
        <p:spPr>
          <a:xfrm>
            <a:off x="3733800" y="3886200"/>
            <a:ext cx="457200" cy="762000"/>
          </a:xfrm>
          <a:prstGeom prst="downArrow">
            <a:avLst/>
          </a:prstGeom>
          <a:solidFill>
            <a:schemeClr val="accent6"/>
          </a:solidFill>
          <a:ln>
            <a:solidFill>
              <a:srgbClr val="FCAC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13 Elipse"/>
          <p:cNvSpPr/>
          <p:nvPr/>
        </p:nvSpPr>
        <p:spPr>
          <a:xfrm>
            <a:off x="2133600" y="2590800"/>
            <a:ext cx="3657600" cy="1143000"/>
          </a:xfrm>
          <a:prstGeom prst="ellipse">
            <a:avLst/>
          </a:prstGeom>
          <a:solidFill>
            <a:srgbClr val="FFFFFF"/>
          </a:solidFill>
          <a:ln w="38100" cmpd="sng">
            <a:solidFill>
              <a:srgbClr val="558E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15 Elipse"/>
          <p:cNvSpPr/>
          <p:nvPr/>
        </p:nvSpPr>
        <p:spPr>
          <a:xfrm>
            <a:off x="2133600" y="4800600"/>
            <a:ext cx="3581400" cy="1143000"/>
          </a:xfrm>
          <a:prstGeom prst="ellipse">
            <a:avLst/>
          </a:prstGeom>
          <a:solidFill>
            <a:srgbClr val="FFFFFF"/>
          </a:solidFill>
          <a:ln w="38100" cmpd="sng">
            <a:solidFill>
              <a:srgbClr val="558E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16 CuadroTexto"/>
          <p:cNvSpPr txBox="1"/>
          <p:nvPr/>
        </p:nvSpPr>
        <p:spPr>
          <a:xfrm>
            <a:off x="4572000" y="4038600"/>
            <a:ext cx="3048000" cy="400110"/>
          </a:xfrm>
          <a:prstGeom prst="rect">
            <a:avLst/>
          </a:prstGeom>
          <a:solidFill>
            <a:schemeClr val="accent6">
              <a:lumMod val="40000"/>
              <a:lumOff val="60000"/>
            </a:schemeClr>
          </a:solidFill>
          <a:ln w="28575" cmpd="sng">
            <a:solidFill>
              <a:schemeClr val="accent6">
                <a:lumMod val="60000"/>
                <a:lumOff val="40000"/>
              </a:schemeClr>
            </a:solidFill>
          </a:ln>
        </p:spPr>
        <p:txBody>
          <a:bodyPr wrap="square" rtlCol="0">
            <a:spAutoFit/>
          </a:bodyPr>
          <a:lstStyle/>
          <a:p>
            <a:pPr algn="ctr"/>
            <a:r>
              <a:rPr lang="en-GB" sz="2000" b="1" i="1" dirty="0" err="1" smtClean="0">
                <a:solidFill>
                  <a:srgbClr val="0000FF"/>
                </a:solidFill>
                <a:latin typeface="Comic Sans MS"/>
                <a:cs typeface="Comic Sans MS"/>
              </a:rPr>
              <a:t>Medidas</a:t>
            </a:r>
            <a:r>
              <a:rPr lang="en-GB" sz="2000" b="1" i="1" dirty="0" smtClean="0">
                <a:solidFill>
                  <a:srgbClr val="0000FF"/>
                </a:solidFill>
                <a:latin typeface="Comic Sans MS"/>
                <a:cs typeface="Comic Sans MS"/>
              </a:rPr>
              <a:t> / </a:t>
            </a:r>
            <a:r>
              <a:rPr lang="en-GB" sz="2000" b="1" i="1" dirty="0" err="1" smtClean="0">
                <a:solidFill>
                  <a:srgbClr val="0000FF"/>
                </a:solidFill>
                <a:latin typeface="Comic Sans MS"/>
                <a:cs typeface="Comic Sans MS"/>
              </a:rPr>
              <a:t>Acciones</a:t>
            </a:r>
            <a:endParaRPr lang="en-GB" sz="2000" b="1" i="1" dirty="0">
              <a:solidFill>
                <a:srgbClr val="0000FF"/>
              </a:solidFill>
              <a:latin typeface="Comic Sans MS"/>
              <a:cs typeface="Comic Sans MS"/>
            </a:endParaRPr>
          </a:p>
        </p:txBody>
      </p:sp>
      <p:sp>
        <p:nvSpPr>
          <p:cNvPr id="18" name="10 CuadroTexto"/>
          <p:cNvSpPr txBox="1"/>
          <p:nvPr/>
        </p:nvSpPr>
        <p:spPr>
          <a:xfrm>
            <a:off x="2362200" y="2743200"/>
            <a:ext cx="3200400" cy="830997"/>
          </a:xfrm>
          <a:prstGeom prst="rect">
            <a:avLst/>
          </a:prstGeom>
          <a:noFill/>
        </p:spPr>
        <p:txBody>
          <a:bodyPr wrap="square" rtlCol="0">
            <a:spAutoFit/>
          </a:bodyPr>
          <a:lstStyle/>
          <a:p>
            <a:pPr algn="ctr"/>
            <a:r>
              <a:rPr lang="en-GB" sz="2400" b="1" dirty="0" err="1" smtClean="0">
                <a:ln>
                  <a:solidFill>
                    <a:srgbClr val="FF0000"/>
                  </a:solidFill>
                </a:ln>
                <a:solidFill>
                  <a:srgbClr val="A206B6"/>
                </a:solidFill>
              </a:rPr>
              <a:t>Minimización</a:t>
            </a:r>
            <a:r>
              <a:rPr lang="en-GB" sz="2400" b="1" dirty="0" smtClean="0">
                <a:ln>
                  <a:solidFill>
                    <a:srgbClr val="FF0000"/>
                  </a:solidFill>
                </a:ln>
                <a:solidFill>
                  <a:srgbClr val="A206B6"/>
                </a:solidFill>
              </a:rPr>
              <a:t> de </a:t>
            </a:r>
            <a:r>
              <a:rPr lang="en-GB" sz="2400" b="1" dirty="0" err="1">
                <a:ln>
                  <a:solidFill>
                    <a:srgbClr val="FF0000"/>
                  </a:solidFill>
                </a:ln>
                <a:solidFill>
                  <a:srgbClr val="A206B6"/>
                </a:solidFill>
              </a:rPr>
              <a:t>R</a:t>
            </a:r>
            <a:r>
              <a:rPr lang="en-GB" sz="2400" b="1" dirty="0" err="1" smtClean="0">
                <a:ln>
                  <a:solidFill>
                    <a:srgbClr val="FF0000"/>
                  </a:solidFill>
                </a:ln>
                <a:solidFill>
                  <a:srgbClr val="A206B6"/>
                </a:solidFill>
              </a:rPr>
              <a:t>esiduos</a:t>
            </a:r>
            <a:endParaRPr lang="en-GB" sz="2400" b="1" dirty="0">
              <a:ln>
                <a:solidFill>
                  <a:srgbClr val="FF0000"/>
                </a:solidFill>
              </a:ln>
              <a:solidFill>
                <a:srgbClr val="A206B6"/>
              </a:solidFill>
            </a:endParaRPr>
          </a:p>
        </p:txBody>
      </p:sp>
      <p:sp>
        <p:nvSpPr>
          <p:cNvPr id="19" name="14 CuadroTexto"/>
          <p:cNvSpPr txBox="1"/>
          <p:nvPr/>
        </p:nvSpPr>
        <p:spPr>
          <a:xfrm>
            <a:off x="2362200" y="4876800"/>
            <a:ext cx="3200400" cy="830997"/>
          </a:xfrm>
          <a:prstGeom prst="rect">
            <a:avLst/>
          </a:prstGeom>
          <a:noFill/>
        </p:spPr>
        <p:txBody>
          <a:bodyPr wrap="square" rtlCol="0">
            <a:spAutoFit/>
          </a:bodyPr>
          <a:lstStyle/>
          <a:p>
            <a:pPr algn="ctr"/>
            <a:r>
              <a:rPr lang="en-GB" sz="2400" b="1" dirty="0" err="1">
                <a:ln>
                  <a:solidFill>
                    <a:srgbClr val="FF0000"/>
                  </a:solidFill>
                </a:ln>
                <a:solidFill>
                  <a:srgbClr val="A206B6"/>
                </a:solidFill>
              </a:rPr>
              <a:t>Eliminar</a:t>
            </a:r>
            <a:r>
              <a:rPr lang="en-GB" sz="2400" b="1" dirty="0">
                <a:ln>
                  <a:solidFill>
                    <a:srgbClr val="FF0000"/>
                  </a:solidFill>
                </a:ln>
                <a:solidFill>
                  <a:srgbClr val="A206B6"/>
                </a:solidFill>
              </a:rPr>
              <a:t> o </a:t>
            </a:r>
            <a:r>
              <a:rPr lang="en-GB" sz="2400" b="1" dirty="0" err="1">
                <a:ln>
                  <a:solidFill>
                    <a:srgbClr val="FF0000"/>
                  </a:solidFill>
                </a:ln>
                <a:solidFill>
                  <a:srgbClr val="A206B6"/>
                </a:solidFill>
              </a:rPr>
              <a:t>reducir</a:t>
            </a:r>
            <a:r>
              <a:rPr lang="en-GB" sz="2400" b="1" dirty="0">
                <a:ln>
                  <a:solidFill>
                    <a:srgbClr val="FF0000"/>
                  </a:solidFill>
                </a:ln>
                <a:solidFill>
                  <a:srgbClr val="A206B6"/>
                </a:solidFill>
              </a:rPr>
              <a:t> </a:t>
            </a:r>
          </a:p>
          <a:p>
            <a:pPr algn="ctr"/>
            <a:r>
              <a:rPr lang="en-GB" sz="2400" b="1" dirty="0" err="1">
                <a:ln>
                  <a:solidFill>
                    <a:srgbClr val="FF0000"/>
                  </a:solidFill>
                </a:ln>
                <a:solidFill>
                  <a:srgbClr val="A206B6"/>
                </a:solidFill>
              </a:rPr>
              <a:t>residuos</a:t>
            </a:r>
            <a:r>
              <a:rPr lang="en-GB" sz="2400" b="1" dirty="0">
                <a:ln>
                  <a:solidFill>
                    <a:srgbClr val="FF0000"/>
                  </a:solidFill>
                </a:ln>
                <a:solidFill>
                  <a:srgbClr val="A206B6"/>
                </a:solidFill>
              </a:rPr>
              <a:t> </a:t>
            </a:r>
            <a:r>
              <a:rPr lang="en-GB" sz="2400" b="1" dirty="0" err="1">
                <a:ln>
                  <a:solidFill>
                    <a:srgbClr val="FF0000"/>
                  </a:solidFill>
                </a:ln>
                <a:solidFill>
                  <a:srgbClr val="A206B6"/>
                </a:solidFill>
              </a:rPr>
              <a:t>peligrosos</a:t>
            </a:r>
            <a:endParaRPr lang="en-GB" sz="2400" b="1" dirty="0">
              <a:ln>
                <a:solidFill>
                  <a:srgbClr val="FF0000"/>
                </a:solidFill>
              </a:ln>
              <a:solidFill>
                <a:srgbClr val="A206B6"/>
              </a:solidFill>
            </a:endParaRPr>
          </a:p>
        </p:txBody>
      </p:sp>
    </p:spTree>
    <p:extLst>
      <p:ext uri="{BB962C8B-B14F-4D97-AF65-F5344CB8AC3E}">
        <p14:creationId xmlns:p14="http://schemas.microsoft.com/office/powerpoint/2010/main" xmlns="" val="124722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Line 2"/>
          <p:cNvSpPr>
            <a:spLocks noChangeShapeType="1"/>
          </p:cNvSpPr>
          <p:nvPr/>
        </p:nvSpPr>
        <p:spPr bwMode="auto">
          <a:xfrm>
            <a:off x="685800" y="990600"/>
            <a:ext cx="7315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210947" name="Text Box 3"/>
          <p:cNvSpPr txBox="1">
            <a:spLocks noChangeArrowheads="1"/>
          </p:cNvSpPr>
          <p:nvPr/>
        </p:nvSpPr>
        <p:spPr bwMode="auto">
          <a:xfrm>
            <a:off x="1447800" y="3810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1. Introducción</a:t>
            </a:r>
            <a:endParaRPr lang="es-ES" sz="2800" b="1" dirty="0">
              <a:solidFill>
                <a:srgbClr val="CC0000"/>
              </a:solidFill>
            </a:endParaRPr>
          </a:p>
        </p:txBody>
      </p:sp>
      <p:sp>
        <p:nvSpPr>
          <p:cNvPr id="3" name="CuadroTexto 2"/>
          <p:cNvSpPr txBox="1"/>
          <p:nvPr/>
        </p:nvSpPr>
        <p:spPr>
          <a:xfrm>
            <a:off x="685800" y="1295400"/>
            <a:ext cx="7315200" cy="415498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446088" algn="just"/>
            <a:r>
              <a:rPr lang="en-GB" sz="2400" b="1" dirty="0" err="1">
                <a:solidFill>
                  <a:srgbClr val="0000FF"/>
                </a:solidFill>
              </a:rPr>
              <a:t>Acciones</a:t>
            </a:r>
            <a:endParaRPr lang="en-GB" sz="2400" b="1" dirty="0">
              <a:solidFill>
                <a:srgbClr val="0000FF"/>
              </a:solidFill>
            </a:endParaRPr>
          </a:p>
          <a:p>
            <a:pPr marL="88900" algn="just">
              <a:spcBef>
                <a:spcPts val="1200"/>
              </a:spcBef>
              <a:buClr>
                <a:srgbClr val="A206B6"/>
              </a:buClr>
              <a:buSzPct val="165000"/>
            </a:pPr>
            <a:r>
              <a:rPr lang="es-ES" sz="2000" dirty="0" smtClean="0"/>
              <a:t>Para </a:t>
            </a:r>
            <a:r>
              <a:rPr lang="es-ES" sz="2000" dirty="0">
                <a:solidFill>
                  <a:srgbClr val="AB02A2"/>
                </a:solidFill>
              </a:rPr>
              <a:t>lograr</a:t>
            </a:r>
            <a:r>
              <a:rPr lang="es-ES" sz="2000" dirty="0" smtClean="0">
                <a:solidFill>
                  <a:srgbClr val="AB02A2"/>
                </a:solidFill>
              </a:rPr>
              <a:t> </a:t>
            </a:r>
            <a:r>
              <a:rPr lang="es-ES" sz="2000" dirty="0" smtClean="0"/>
              <a:t>el objetivo de </a:t>
            </a:r>
            <a:r>
              <a:rPr lang="es-ES" sz="2000" dirty="0">
                <a:solidFill>
                  <a:srgbClr val="AB02A2"/>
                </a:solidFill>
              </a:rPr>
              <a:t>minimizar</a:t>
            </a:r>
            <a:r>
              <a:rPr lang="es-ES" sz="2000" dirty="0">
                <a:solidFill>
                  <a:srgbClr val="A206B6"/>
                </a:solidFill>
              </a:rPr>
              <a:t> </a:t>
            </a:r>
            <a:r>
              <a:rPr lang="es-ES" sz="2000" dirty="0">
                <a:solidFill>
                  <a:srgbClr val="AB02A2"/>
                </a:solidFill>
              </a:rPr>
              <a:t>los</a:t>
            </a:r>
            <a:r>
              <a:rPr lang="es-ES" sz="2000" dirty="0">
                <a:solidFill>
                  <a:srgbClr val="A206B6"/>
                </a:solidFill>
              </a:rPr>
              <a:t> </a:t>
            </a:r>
            <a:r>
              <a:rPr lang="es-ES" sz="2000" dirty="0">
                <a:solidFill>
                  <a:srgbClr val="AB02A2"/>
                </a:solidFill>
              </a:rPr>
              <a:t>residuos</a:t>
            </a:r>
            <a:r>
              <a:rPr lang="es-ES" sz="2000" dirty="0">
                <a:solidFill>
                  <a:srgbClr val="A206B6"/>
                </a:solidFill>
              </a:rPr>
              <a:t> </a:t>
            </a:r>
            <a:r>
              <a:rPr lang="es-ES" sz="2000" dirty="0">
                <a:solidFill>
                  <a:srgbClr val="AB02A2"/>
                </a:solidFill>
              </a:rPr>
              <a:t>peligrosos</a:t>
            </a:r>
            <a:r>
              <a:rPr lang="es-ES" sz="2000" dirty="0">
                <a:solidFill>
                  <a:srgbClr val="A206B6"/>
                </a:solidFill>
              </a:rPr>
              <a:t> </a:t>
            </a:r>
            <a:r>
              <a:rPr lang="es-ES" sz="2000" dirty="0" smtClean="0"/>
              <a:t>generados por una actividad, se pueden realizar </a:t>
            </a:r>
            <a:r>
              <a:rPr lang="es-ES" sz="2000" b="1" dirty="0">
                <a:solidFill>
                  <a:srgbClr val="AB02A2"/>
                </a:solidFill>
              </a:rPr>
              <a:t>diversas acciones</a:t>
            </a:r>
            <a:r>
              <a:rPr lang="es-ES" sz="2000" dirty="0" smtClean="0"/>
              <a:t>:</a:t>
            </a:r>
          </a:p>
          <a:p>
            <a:pPr marL="712788" indent="-368300" algn="just">
              <a:spcBef>
                <a:spcPts val="1200"/>
              </a:spcBef>
              <a:buClr>
                <a:srgbClr val="A206B6"/>
              </a:buClr>
              <a:buSzPct val="107000"/>
              <a:buFont typeface="+mj-lt"/>
              <a:buAutoNum type="arabicPeriod"/>
            </a:pPr>
            <a:r>
              <a:rPr lang="es-ES" sz="2000" b="1" dirty="0" smtClean="0">
                <a:solidFill>
                  <a:srgbClr val="0000FF"/>
                </a:solidFill>
              </a:rPr>
              <a:t>Acciones encaminadas a evitar la producción </a:t>
            </a:r>
            <a:r>
              <a:rPr lang="es-ES" sz="2000" dirty="0" smtClean="0"/>
              <a:t>o, en su caso, reducir en cantidad o toxicidad los residuos peligrosos que se generan actualmente.</a:t>
            </a:r>
          </a:p>
          <a:p>
            <a:pPr marL="712788" indent="-368300" algn="just">
              <a:spcBef>
                <a:spcPts val="1200"/>
              </a:spcBef>
              <a:buClr>
                <a:srgbClr val="A206B6"/>
              </a:buClr>
              <a:buSzPct val="107000"/>
              <a:buFont typeface="+mj-lt"/>
              <a:buAutoNum type="arabicPeriod"/>
            </a:pPr>
            <a:r>
              <a:rPr lang="es-ES" sz="2000" b="1" dirty="0">
                <a:solidFill>
                  <a:srgbClr val="0000FF"/>
                </a:solidFill>
              </a:rPr>
              <a:t>Actuaciones que permitan la reutilización</a:t>
            </a:r>
            <a:r>
              <a:rPr lang="es-ES" sz="2000" dirty="0" smtClean="0"/>
              <a:t> (sin transformación) o </a:t>
            </a:r>
            <a:r>
              <a:rPr lang="es-ES" sz="2000" b="1" dirty="0">
                <a:solidFill>
                  <a:srgbClr val="0000FF"/>
                </a:solidFill>
              </a:rPr>
              <a:t>reciclado</a:t>
            </a:r>
            <a:r>
              <a:rPr lang="es-ES" sz="2000" dirty="0" smtClean="0"/>
              <a:t> (con transformación) interno de los residuos peligrosos que se generan.</a:t>
            </a:r>
          </a:p>
          <a:p>
            <a:pPr marL="712788" indent="-368300" algn="just">
              <a:spcBef>
                <a:spcPts val="1200"/>
              </a:spcBef>
              <a:buClr>
                <a:srgbClr val="A206B6"/>
              </a:buClr>
              <a:buSzPct val="107000"/>
              <a:buFont typeface="+mj-lt"/>
              <a:buAutoNum type="arabicPeriod"/>
            </a:pPr>
            <a:r>
              <a:rPr lang="es-ES" sz="2000" b="1" dirty="0">
                <a:solidFill>
                  <a:srgbClr val="0000FF"/>
                </a:solidFill>
              </a:rPr>
              <a:t>Acciones que fomenten la valorización interna </a:t>
            </a:r>
            <a:r>
              <a:rPr lang="es-ES" sz="2000" dirty="0" smtClean="0"/>
              <a:t>(con transformación) de los residuos </a:t>
            </a:r>
            <a:r>
              <a:rPr lang="en-GB" sz="2000" dirty="0" err="1" smtClean="0"/>
              <a:t>peligrosos</a:t>
            </a:r>
            <a:r>
              <a:rPr lang="en-GB" sz="2000" dirty="0" smtClean="0"/>
              <a:t> </a:t>
            </a:r>
            <a:r>
              <a:rPr lang="en-GB" sz="2000" dirty="0" err="1" smtClean="0"/>
              <a:t>ya</a:t>
            </a:r>
            <a:r>
              <a:rPr lang="en-GB" sz="2000" dirty="0" smtClean="0"/>
              <a:t> </a:t>
            </a:r>
            <a:r>
              <a:rPr lang="en-GB" sz="2000" dirty="0" err="1" smtClean="0"/>
              <a:t>generados</a:t>
            </a:r>
            <a:r>
              <a:rPr lang="en-GB" sz="2000" dirty="0" smtClean="0"/>
              <a:t>.</a:t>
            </a:r>
            <a:endParaRPr lang="es-ES" sz="2000" b="1" dirty="0" smtClean="0"/>
          </a:p>
        </p:txBody>
      </p:sp>
      <p:sp>
        <p:nvSpPr>
          <p:cNvPr id="5" name="5 Marcador de número de diapositiva"/>
          <p:cNvSpPr txBox="1">
            <a:spLocks/>
          </p:cNvSpPr>
          <p:nvPr/>
        </p:nvSpPr>
        <p:spPr bwMode="auto">
          <a:xfrm>
            <a:off x="8572500" y="6248400"/>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5</a:t>
            </a:fld>
            <a:endParaRPr lang="eu-ES" sz="1600" dirty="0">
              <a:latin typeface="Arial" charset="0"/>
              <a:cs typeface="Arial" charset="0"/>
            </a:endParaRPr>
          </a:p>
        </p:txBody>
      </p:sp>
      <p:sp>
        <p:nvSpPr>
          <p:cNvPr id="8"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pic>
        <p:nvPicPr>
          <p:cNvPr id="9" name="Imagen 8"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76304"/>
            <a:ext cx="990600" cy="451119"/>
          </a:xfrm>
          <a:prstGeom prst="rect">
            <a:avLst/>
          </a:prstGeom>
        </p:spPr>
      </p:pic>
    </p:spTree>
    <p:extLst>
      <p:ext uri="{BB962C8B-B14F-4D97-AF65-F5344CB8AC3E}">
        <p14:creationId xmlns:p14="http://schemas.microsoft.com/office/powerpoint/2010/main" xmlns="" val="1039264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Line 2"/>
          <p:cNvSpPr>
            <a:spLocks noChangeShapeType="1"/>
          </p:cNvSpPr>
          <p:nvPr/>
        </p:nvSpPr>
        <p:spPr bwMode="auto">
          <a:xfrm>
            <a:off x="838200" y="914400"/>
            <a:ext cx="7086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5" name="5 Marcador de número de diapositiva"/>
          <p:cNvSpPr txBox="1">
            <a:spLocks/>
          </p:cNvSpPr>
          <p:nvPr/>
        </p:nvSpPr>
        <p:spPr bwMode="auto">
          <a:xfrm>
            <a:off x="8566875" y="6248400"/>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6</a:t>
            </a:fld>
            <a:endParaRPr lang="eu-ES" sz="1600" dirty="0">
              <a:latin typeface="Arial" charset="0"/>
              <a:cs typeface="Arial" charset="0"/>
            </a:endParaRPr>
          </a:p>
        </p:txBody>
      </p:sp>
      <p:sp>
        <p:nvSpPr>
          <p:cNvPr id="7"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pic>
        <p:nvPicPr>
          <p:cNvPr id="8" name="Imagen 7"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41604"/>
            <a:ext cx="1066800" cy="485820"/>
          </a:xfrm>
          <a:prstGeom prst="rect">
            <a:avLst/>
          </a:prstGeom>
        </p:spPr>
      </p:pic>
      <p:sp>
        <p:nvSpPr>
          <p:cNvPr id="9" name="8 Rectángulo"/>
          <p:cNvSpPr/>
          <p:nvPr/>
        </p:nvSpPr>
        <p:spPr>
          <a:xfrm>
            <a:off x="1447800" y="1219200"/>
            <a:ext cx="5867400" cy="461665"/>
          </a:xfrm>
          <a:prstGeom prst="rect">
            <a:avLst/>
          </a:prstGeom>
          <a:solidFill>
            <a:schemeClr val="bg1"/>
          </a:solidFill>
          <a:ln>
            <a:solidFill>
              <a:schemeClr val="tx1">
                <a:lumMod val="50000"/>
                <a:lumOff val="50000"/>
              </a:schemeClr>
            </a:solidFill>
          </a:ln>
        </p:spPr>
        <p:txBody>
          <a:bodyPr wrap="square">
            <a:spAutoFit/>
          </a:bodyPr>
          <a:lstStyle/>
          <a:p>
            <a:pPr lvl="0" algn="just"/>
            <a:r>
              <a:rPr lang="en-GB" sz="2400" b="1" i="1" dirty="0" err="1" smtClean="0">
                <a:solidFill>
                  <a:srgbClr val="0000FF"/>
                </a:solidFill>
              </a:rPr>
              <a:t>Acciones</a:t>
            </a:r>
            <a:r>
              <a:rPr lang="en-GB" sz="2400" b="1" i="1" dirty="0" smtClean="0">
                <a:solidFill>
                  <a:srgbClr val="0000FF"/>
                </a:solidFill>
              </a:rPr>
              <a:t>: La </a:t>
            </a:r>
            <a:r>
              <a:rPr lang="en-GB" sz="2400" b="1" i="1" dirty="0" err="1" smtClean="0">
                <a:solidFill>
                  <a:srgbClr val="0000FF"/>
                </a:solidFill>
              </a:rPr>
              <a:t>importancia</a:t>
            </a:r>
            <a:r>
              <a:rPr lang="en-GB" sz="2400" b="1" i="1" dirty="0" smtClean="0">
                <a:solidFill>
                  <a:srgbClr val="0000FF"/>
                </a:solidFill>
              </a:rPr>
              <a:t> de </a:t>
            </a:r>
            <a:r>
              <a:rPr lang="en-GB" sz="2400" b="1" i="1" dirty="0" err="1" smtClean="0">
                <a:solidFill>
                  <a:srgbClr val="0000FF"/>
                </a:solidFill>
              </a:rPr>
              <a:t>las</a:t>
            </a:r>
            <a:r>
              <a:rPr lang="en-GB" sz="2400" b="1" i="1" dirty="0" smtClean="0">
                <a:solidFill>
                  <a:srgbClr val="0000FF"/>
                </a:solidFill>
              </a:rPr>
              <a:t> </a:t>
            </a:r>
            <a:r>
              <a:rPr lang="en-GB" sz="2400" b="1" i="1" dirty="0" err="1" smtClean="0">
                <a:solidFill>
                  <a:srgbClr val="0000FF"/>
                </a:solidFill>
              </a:rPr>
              <a:t>tres</a:t>
            </a:r>
            <a:r>
              <a:rPr lang="en-GB" sz="2400" b="1" i="1" dirty="0" smtClean="0">
                <a:solidFill>
                  <a:srgbClr val="0000FF"/>
                </a:solidFill>
              </a:rPr>
              <a:t> “</a:t>
            </a:r>
            <a:r>
              <a:rPr lang="en-GB" sz="2400" b="1" i="1" dirty="0" err="1" smtClean="0">
                <a:solidFill>
                  <a:srgbClr val="0000FF"/>
                </a:solidFill>
              </a:rPr>
              <a:t>erres</a:t>
            </a:r>
            <a:r>
              <a:rPr lang="en-GB" sz="2400" b="1" i="1" dirty="0" smtClean="0">
                <a:solidFill>
                  <a:srgbClr val="0000FF"/>
                </a:solidFill>
              </a:rPr>
              <a:t>”</a:t>
            </a:r>
          </a:p>
        </p:txBody>
      </p:sp>
      <p:graphicFrame>
        <p:nvGraphicFramePr>
          <p:cNvPr id="10" name="9 Diagrama"/>
          <p:cNvGraphicFramePr/>
          <p:nvPr>
            <p:extLst>
              <p:ext uri="{D42A27DB-BD31-4B8C-83A1-F6EECF244321}">
                <p14:modId xmlns:p14="http://schemas.microsoft.com/office/powerpoint/2010/main" xmlns="" val="3455576736"/>
              </p:ext>
            </p:extLst>
          </p:nvPr>
        </p:nvGraphicFramePr>
        <p:xfrm>
          <a:off x="1447800" y="2057400"/>
          <a:ext cx="57150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 Box 3"/>
          <p:cNvSpPr txBox="1">
            <a:spLocks noChangeArrowheads="1"/>
          </p:cNvSpPr>
          <p:nvPr/>
        </p:nvSpPr>
        <p:spPr bwMode="auto">
          <a:xfrm>
            <a:off x="1447800" y="3048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1. Introducción</a:t>
            </a:r>
            <a:endParaRPr lang="es-ES" sz="2800" b="1" dirty="0">
              <a:solidFill>
                <a:srgbClr val="CC0000"/>
              </a:solidFill>
            </a:endParaRPr>
          </a:p>
        </p:txBody>
      </p:sp>
    </p:spTree>
    <p:extLst>
      <p:ext uri="{BB962C8B-B14F-4D97-AF65-F5344CB8AC3E}">
        <p14:creationId xmlns:p14="http://schemas.microsoft.com/office/powerpoint/2010/main" xmlns="" val="2973851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Line 2"/>
          <p:cNvSpPr>
            <a:spLocks noChangeShapeType="1"/>
          </p:cNvSpPr>
          <p:nvPr/>
        </p:nvSpPr>
        <p:spPr bwMode="auto">
          <a:xfrm>
            <a:off x="685800" y="990600"/>
            <a:ext cx="7315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3" name="CuadroTexto 2"/>
          <p:cNvSpPr txBox="1"/>
          <p:nvPr/>
        </p:nvSpPr>
        <p:spPr>
          <a:xfrm>
            <a:off x="685800" y="1371600"/>
            <a:ext cx="7315200" cy="3539430"/>
          </a:xfrm>
          <a:prstGeom prst="rect">
            <a:avLst/>
          </a:prstGeom>
          <a:solidFill>
            <a:srgbClr val="F4EEB4"/>
          </a:solidFill>
        </p:spPr>
        <p:txBody>
          <a:bodyPr wrap="square">
            <a:spAutoFit/>
          </a:bodyPr>
          <a:lstStyle/>
          <a:p>
            <a:pPr marL="357188" lvl="0" algn="just">
              <a:spcBef>
                <a:spcPts val="1200"/>
              </a:spcBef>
            </a:pPr>
            <a:r>
              <a:rPr lang="en-GB" sz="2400" b="1" dirty="0" err="1" smtClean="0">
                <a:solidFill>
                  <a:srgbClr val="0000FF"/>
                </a:solidFill>
              </a:rPr>
              <a:t>Legislación</a:t>
            </a:r>
            <a:endParaRPr lang="en-GB" sz="2400" b="1" dirty="0" smtClean="0">
              <a:solidFill>
                <a:srgbClr val="0000FF"/>
              </a:solidFill>
            </a:endParaRPr>
          </a:p>
          <a:p>
            <a:pPr algn="just">
              <a:spcBef>
                <a:spcPts val="1200"/>
              </a:spcBef>
            </a:pPr>
            <a:r>
              <a:rPr lang="es-ES" sz="2000" b="1" dirty="0" smtClean="0"/>
              <a:t>Disposición Adicional Segunda del </a:t>
            </a:r>
            <a:r>
              <a:rPr lang="es-ES" sz="2000" b="1" dirty="0" smtClean="0">
                <a:solidFill>
                  <a:srgbClr val="0000FF"/>
                </a:solidFill>
              </a:rPr>
              <a:t>RD 952/1997</a:t>
            </a:r>
            <a:r>
              <a:rPr lang="es-ES" sz="2000" b="1" dirty="0" smtClean="0"/>
              <a:t>, de 20 de junio (BOE 05.07.1997). Estudio de </a:t>
            </a:r>
            <a:r>
              <a:rPr lang="en-GB" sz="2000" b="1" dirty="0" err="1" smtClean="0"/>
              <a:t>Minimización</a:t>
            </a:r>
            <a:r>
              <a:rPr lang="en-GB" sz="2000" b="1" dirty="0"/>
              <a:t>:</a:t>
            </a:r>
            <a:endParaRPr lang="en-GB" sz="2000" b="1" dirty="0" smtClean="0"/>
          </a:p>
          <a:p>
            <a:pPr marL="342900" indent="-342900" algn="just">
              <a:spcBef>
                <a:spcPts val="1200"/>
              </a:spcBef>
              <a:buClr>
                <a:srgbClr val="0000FF"/>
              </a:buClr>
              <a:buSzPct val="169000"/>
              <a:buFont typeface="Arial"/>
              <a:buChar char="•"/>
            </a:pPr>
            <a:r>
              <a:rPr lang="es-ES" sz="2000" i="1" dirty="0" smtClean="0"/>
              <a:t>En el plazo de cuatro años a partir de la entrada en vigor de este Real Decreto, y posteriormente con la misma periodicidad, los productores de residuos tóxicos y peligrosos deberán elaborar y remitir a la Comunidad Autónoma correspondiente un estudio de minimización de dichos residuos por unidad producida, comprometiéndose a reducir la producción de residuos tóxicos y peligrosos, en la medida </a:t>
            </a:r>
            <a:r>
              <a:rPr lang="en-GB" sz="2000" i="1" dirty="0" smtClean="0"/>
              <a:t>de </a:t>
            </a:r>
            <a:r>
              <a:rPr lang="en-GB" sz="2000" i="1" dirty="0" err="1" smtClean="0"/>
              <a:t>sus</a:t>
            </a:r>
            <a:r>
              <a:rPr lang="en-GB" sz="2000" i="1" dirty="0" smtClean="0"/>
              <a:t> </a:t>
            </a:r>
            <a:r>
              <a:rPr lang="en-GB" sz="2000" i="1" dirty="0" err="1" smtClean="0"/>
              <a:t>posibilidades</a:t>
            </a:r>
            <a:r>
              <a:rPr lang="en-GB" sz="2000" i="1" dirty="0" smtClean="0"/>
              <a:t>.</a:t>
            </a:r>
            <a:endParaRPr lang="es-ES" sz="2000" dirty="0" smtClean="0"/>
          </a:p>
        </p:txBody>
      </p:sp>
      <p:sp>
        <p:nvSpPr>
          <p:cNvPr id="5" name="5 Marcador de número de diapositiva"/>
          <p:cNvSpPr txBox="1">
            <a:spLocks/>
          </p:cNvSpPr>
          <p:nvPr/>
        </p:nvSpPr>
        <p:spPr bwMode="auto">
          <a:xfrm>
            <a:off x="8542215" y="6248400"/>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7</a:t>
            </a:fld>
            <a:endParaRPr lang="eu-ES" sz="1600" dirty="0">
              <a:latin typeface="Arial" charset="0"/>
              <a:cs typeface="Arial" charset="0"/>
            </a:endParaRPr>
          </a:p>
        </p:txBody>
      </p:sp>
      <p:sp>
        <p:nvSpPr>
          <p:cNvPr id="6"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pic>
        <p:nvPicPr>
          <p:cNvPr id="7"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6241604"/>
            <a:ext cx="1066800" cy="485820"/>
          </a:xfrm>
          <a:prstGeom prst="rect">
            <a:avLst/>
          </a:prstGeom>
        </p:spPr>
      </p:pic>
      <p:sp>
        <p:nvSpPr>
          <p:cNvPr id="9" name="Text Box 3"/>
          <p:cNvSpPr txBox="1">
            <a:spLocks noChangeArrowheads="1"/>
          </p:cNvSpPr>
          <p:nvPr/>
        </p:nvSpPr>
        <p:spPr bwMode="auto">
          <a:xfrm>
            <a:off x="1447800" y="3810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2. Legislación</a:t>
            </a:r>
            <a:endParaRPr lang="es-ES" sz="2800" b="1" dirty="0">
              <a:solidFill>
                <a:srgbClr val="CC0000"/>
              </a:solidFill>
            </a:endParaRPr>
          </a:p>
        </p:txBody>
      </p:sp>
    </p:spTree>
    <p:extLst>
      <p:ext uri="{BB962C8B-B14F-4D97-AF65-F5344CB8AC3E}">
        <p14:creationId xmlns:p14="http://schemas.microsoft.com/office/powerpoint/2010/main" xmlns="" val="4145556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Line 2"/>
          <p:cNvSpPr>
            <a:spLocks noChangeShapeType="1"/>
          </p:cNvSpPr>
          <p:nvPr/>
        </p:nvSpPr>
        <p:spPr bwMode="auto">
          <a:xfrm>
            <a:off x="685800" y="914400"/>
            <a:ext cx="7315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5" name="CuadroTexto 2"/>
          <p:cNvSpPr txBox="1"/>
          <p:nvPr/>
        </p:nvSpPr>
        <p:spPr>
          <a:xfrm>
            <a:off x="685800" y="1143000"/>
            <a:ext cx="7315200" cy="4832092"/>
          </a:xfrm>
          <a:prstGeom prst="rect">
            <a:avLst/>
          </a:prstGeom>
          <a:solidFill>
            <a:srgbClr val="F4EEB4"/>
          </a:solidFill>
        </p:spPr>
        <p:txBody>
          <a:bodyPr wrap="square">
            <a:spAutoFit/>
          </a:bodyPr>
          <a:lstStyle/>
          <a:p>
            <a:pPr marL="357188" lvl="0" algn="just"/>
            <a:r>
              <a:rPr lang="en-GB" sz="2400" b="1" dirty="0" smtClean="0">
                <a:solidFill>
                  <a:srgbClr val="0000FF"/>
                </a:solidFill>
              </a:rPr>
              <a:t>¿</a:t>
            </a:r>
            <a:r>
              <a:rPr lang="en-GB" sz="2400" b="1" dirty="0" smtClean="0">
                <a:solidFill>
                  <a:srgbClr val="008000"/>
                </a:solidFill>
              </a:rPr>
              <a:t>QUIÉN </a:t>
            </a:r>
            <a:r>
              <a:rPr lang="en-GB" sz="2400" b="1" dirty="0" err="1" smtClean="0">
                <a:solidFill>
                  <a:srgbClr val="0000FF"/>
                </a:solidFill>
              </a:rPr>
              <a:t>debe</a:t>
            </a:r>
            <a:r>
              <a:rPr lang="en-GB" sz="2400" b="1" dirty="0" smtClean="0">
                <a:solidFill>
                  <a:srgbClr val="0000FF"/>
                </a:solidFill>
              </a:rPr>
              <a:t> </a:t>
            </a:r>
            <a:r>
              <a:rPr lang="en-GB" sz="2400" b="1" dirty="0" err="1" smtClean="0">
                <a:solidFill>
                  <a:srgbClr val="0000FF"/>
                </a:solidFill>
              </a:rPr>
              <a:t>presentar</a:t>
            </a:r>
            <a:r>
              <a:rPr lang="en-GB" sz="2400" b="1" dirty="0" smtClean="0">
                <a:solidFill>
                  <a:srgbClr val="0000FF"/>
                </a:solidFill>
              </a:rPr>
              <a:t> un “</a:t>
            </a:r>
            <a:r>
              <a:rPr lang="en-GB" sz="2400" b="1" dirty="0" err="1" smtClean="0">
                <a:solidFill>
                  <a:srgbClr val="0000FF"/>
                </a:solidFill>
              </a:rPr>
              <a:t>Estudio</a:t>
            </a:r>
            <a:r>
              <a:rPr lang="en-GB" sz="2400" b="1" dirty="0" smtClean="0">
                <a:solidFill>
                  <a:srgbClr val="0000FF"/>
                </a:solidFill>
              </a:rPr>
              <a:t> de </a:t>
            </a:r>
            <a:r>
              <a:rPr lang="en-GB" sz="2400" b="1" dirty="0" err="1" smtClean="0">
                <a:solidFill>
                  <a:srgbClr val="0000FF"/>
                </a:solidFill>
              </a:rPr>
              <a:t>Minimización</a:t>
            </a:r>
            <a:r>
              <a:rPr lang="en-GB" sz="2400" b="1" dirty="0" smtClean="0">
                <a:solidFill>
                  <a:srgbClr val="0000FF"/>
                </a:solidFill>
              </a:rPr>
              <a:t> de </a:t>
            </a:r>
            <a:r>
              <a:rPr lang="en-GB" sz="2400" b="1" dirty="0" err="1" smtClean="0">
                <a:solidFill>
                  <a:srgbClr val="0000FF"/>
                </a:solidFill>
              </a:rPr>
              <a:t>Residuos</a:t>
            </a:r>
            <a:r>
              <a:rPr lang="en-GB" sz="2400" b="1" dirty="0" smtClean="0">
                <a:solidFill>
                  <a:srgbClr val="0000FF"/>
                </a:solidFill>
              </a:rPr>
              <a:t> </a:t>
            </a:r>
            <a:r>
              <a:rPr lang="en-GB" sz="2400" b="1" dirty="0" err="1" smtClean="0">
                <a:solidFill>
                  <a:srgbClr val="0000FF"/>
                </a:solidFill>
              </a:rPr>
              <a:t>Peligrosos</a:t>
            </a:r>
            <a:r>
              <a:rPr lang="en-GB" sz="2400" b="1" dirty="0" smtClean="0">
                <a:solidFill>
                  <a:srgbClr val="0000FF"/>
                </a:solidFill>
              </a:rPr>
              <a:t>”?</a:t>
            </a:r>
          </a:p>
          <a:p>
            <a:pPr marL="342900" indent="-342900" algn="just">
              <a:spcBef>
                <a:spcPts val="1200"/>
              </a:spcBef>
              <a:buClr>
                <a:srgbClr val="0000FF"/>
              </a:buClr>
              <a:buSzPct val="169000"/>
              <a:buFont typeface="Arial"/>
              <a:buChar char="•"/>
            </a:pPr>
            <a:r>
              <a:rPr lang="es-ES" sz="2000" dirty="0"/>
              <a:t>La Disposición Adicional Segunda del Real Decreto 952/1997, de 20 de junio, que establece la </a:t>
            </a:r>
            <a:r>
              <a:rPr lang="es-ES" sz="2000" i="1" dirty="0">
                <a:solidFill>
                  <a:srgbClr val="0000FF"/>
                </a:solidFill>
              </a:rPr>
              <a:t>obligación de elaborar y remitir a la Comunidad Autónoma correspondiente estudios de minimización</a:t>
            </a:r>
            <a:r>
              <a:rPr lang="es-ES" sz="2000" dirty="0"/>
              <a:t>, se refiere a los </a:t>
            </a:r>
            <a:r>
              <a:rPr lang="es-ES" sz="2000" b="1" dirty="0">
                <a:solidFill>
                  <a:srgbClr val="0000FF"/>
                </a:solidFill>
              </a:rPr>
              <a:t>productores</a:t>
            </a:r>
            <a:r>
              <a:rPr lang="es-ES" sz="2000" dirty="0">
                <a:solidFill>
                  <a:srgbClr val="0000FF"/>
                </a:solidFill>
              </a:rPr>
              <a:t> </a:t>
            </a:r>
            <a:r>
              <a:rPr lang="es-ES" sz="2000" dirty="0"/>
              <a:t>de residuos peligrosos.</a:t>
            </a:r>
          </a:p>
          <a:p>
            <a:pPr marL="342900" indent="-342900" algn="just">
              <a:spcBef>
                <a:spcPts val="1200"/>
              </a:spcBef>
              <a:buClr>
                <a:srgbClr val="0000FF"/>
              </a:buClr>
              <a:buSzPct val="169000"/>
              <a:buFont typeface="Arial"/>
              <a:buChar char="•"/>
            </a:pPr>
            <a:r>
              <a:rPr lang="es-ES" sz="2000" dirty="0"/>
              <a:t>Este </a:t>
            </a:r>
            <a:r>
              <a:rPr lang="es-ES" sz="2000" dirty="0" smtClean="0"/>
              <a:t>Órgano </a:t>
            </a:r>
            <a:r>
              <a:rPr lang="es-ES" sz="2000" dirty="0"/>
              <a:t>entiende que la obligación antes mencionada señalada en el citado </a:t>
            </a:r>
            <a:r>
              <a:rPr lang="es-ES" sz="2000" dirty="0" smtClean="0"/>
              <a:t>RD 952</a:t>
            </a:r>
            <a:r>
              <a:rPr lang="es-ES" sz="2000" dirty="0"/>
              <a:t>/1997, de 20 de junio, siendo ésta una norma posterior al Real Decreto 833/1988, de 20 de julio, y al no hacer mención expresa a los pequeños productores de residuos peligrosos, no resulta de aplicación a </a:t>
            </a:r>
            <a:r>
              <a:rPr lang="es-ES" sz="2000" dirty="0" smtClean="0"/>
              <a:t>éstos, </a:t>
            </a:r>
            <a:r>
              <a:rPr lang="es-ES" sz="2000" dirty="0"/>
              <a:t>y sí únicamente a aquellos productores de residuos peligrosos que no adquieran tal carácter mediante su inscripción en el correspondiente registro.</a:t>
            </a:r>
          </a:p>
        </p:txBody>
      </p:sp>
      <p:sp>
        <p:nvSpPr>
          <p:cNvPr id="6"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pic>
        <p:nvPicPr>
          <p:cNvPr id="7"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599" y="6172200"/>
            <a:ext cx="1143001" cy="555224"/>
          </a:xfrm>
          <a:prstGeom prst="rect">
            <a:avLst/>
          </a:prstGeom>
        </p:spPr>
      </p:pic>
      <p:sp>
        <p:nvSpPr>
          <p:cNvPr id="8" name="5 Marcador de número de diapositiva"/>
          <p:cNvSpPr txBox="1">
            <a:spLocks/>
          </p:cNvSpPr>
          <p:nvPr/>
        </p:nvSpPr>
        <p:spPr bwMode="auto">
          <a:xfrm>
            <a:off x="8542215" y="6248400"/>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8</a:t>
            </a:fld>
            <a:endParaRPr lang="eu-ES" sz="1600" dirty="0">
              <a:latin typeface="Arial" charset="0"/>
              <a:cs typeface="Arial" charset="0"/>
            </a:endParaRPr>
          </a:p>
        </p:txBody>
      </p:sp>
      <p:sp>
        <p:nvSpPr>
          <p:cNvPr id="10" name="Text Box 3"/>
          <p:cNvSpPr txBox="1">
            <a:spLocks noChangeArrowheads="1"/>
          </p:cNvSpPr>
          <p:nvPr/>
        </p:nvSpPr>
        <p:spPr bwMode="auto">
          <a:xfrm>
            <a:off x="1447800" y="3810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2. Legislación</a:t>
            </a:r>
            <a:endParaRPr lang="es-ES" sz="2800" b="1" dirty="0">
              <a:solidFill>
                <a:srgbClr val="CC0000"/>
              </a:solidFill>
            </a:endParaRPr>
          </a:p>
        </p:txBody>
      </p:sp>
    </p:spTree>
    <p:extLst>
      <p:ext uri="{BB962C8B-B14F-4D97-AF65-F5344CB8AC3E}">
        <p14:creationId xmlns:p14="http://schemas.microsoft.com/office/powerpoint/2010/main" xmlns="" val="2916522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2"/>
          <p:cNvSpPr>
            <a:spLocks noChangeShapeType="1"/>
          </p:cNvSpPr>
          <p:nvPr/>
        </p:nvSpPr>
        <p:spPr bwMode="auto">
          <a:xfrm>
            <a:off x="609600" y="1066800"/>
            <a:ext cx="7467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latin typeface="Arial" charset="0"/>
              <a:ea typeface="ＭＳ Ｐゴシック" charset="0"/>
            </a:endParaRPr>
          </a:p>
        </p:txBody>
      </p:sp>
      <p:sp>
        <p:nvSpPr>
          <p:cNvPr id="18" name="Rectangle 5"/>
          <p:cNvSpPr>
            <a:spLocks noChangeArrowheads="1"/>
          </p:cNvSpPr>
          <p:nvPr/>
        </p:nvSpPr>
        <p:spPr bwMode="auto">
          <a:xfrm>
            <a:off x="1524000" y="6248400"/>
            <a:ext cx="6096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eaLnBrk="0" hangingPunct="0">
              <a:tabLst>
                <a:tab pos="2700338" algn="ctr"/>
                <a:tab pos="5400675" algn="r"/>
              </a:tabLst>
            </a:pPr>
            <a:r>
              <a:rPr lang="es-ES" sz="1200" i="1" dirty="0" smtClean="0">
                <a:latin typeface="Times New Roman"/>
                <a:cs typeface="Times New Roman"/>
              </a:rPr>
              <a:t>OCW 2014. Tecnologías Ambientales: Gestión y Minimización de Residuos Industriales. Estudio de Casos. </a:t>
            </a:r>
            <a:r>
              <a:rPr lang="es-ES" sz="1200" i="1" dirty="0">
                <a:latin typeface="Times New Roman"/>
                <a:cs typeface="Times New Roman"/>
              </a:rPr>
              <a:t>F. Fernández Marzo, C. Peña Rodríguez y M.P.  Ruiz Ojeda</a:t>
            </a:r>
            <a:endParaRPr lang="es-ES" sz="1200" dirty="0">
              <a:latin typeface="Times New Roman"/>
              <a:cs typeface="Times New Roman"/>
            </a:endParaRPr>
          </a:p>
        </p:txBody>
      </p:sp>
      <p:pic>
        <p:nvPicPr>
          <p:cNvPr id="19" name="Imagen 6" descr="Captura de pantalla 2013-02-15 a la(s) 14.12.3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599" y="6206902"/>
            <a:ext cx="1143001" cy="520522"/>
          </a:xfrm>
          <a:prstGeom prst="rect">
            <a:avLst/>
          </a:prstGeom>
        </p:spPr>
      </p:pic>
      <p:sp>
        <p:nvSpPr>
          <p:cNvPr id="20" name="5 Marcador de número de diapositiva"/>
          <p:cNvSpPr txBox="1">
            <a:spLocks/>
          </p:cNvSpPr>
          <p:nvPr/>
        </p:nvSpPr>
        <p:spPr bwMode="auto">
          <a:xfrm>
            <a:off x="8542215" y="6248400"/>
            <a:ext cx="5715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80A1FFF-C2F6-CB4E-AAAB-8BDB8429C952}" type="slidenum">
              <a:rPr lang="eu-ES" sz="1600">
                <a:latin typeface="Arial" charset="0"/>
                <a:cs typeface="Arial" charset="0"/>
              </a:rPr>
              <a:pPr eaLnBrk="1" hangingPunct="1"/>
              <a:t>9</a:t>
            </a:fld>
            <a:endParaRPr lang="eu-ES" sz="1600" dirty="0">
              <a:latin typeface="Arial" charset="0"/>
              <a:cs typeface="Arial" charset="0"/>
            </a:endParaRPr>
          </a:p>
        </p:txBody>
      </p:sp>
      <p:sp>
        <p:nvSpPr>
          <p:cNvPr id="21" name="20 Rectángulo"/>
          <p:cNvSpPr/>
          <p:nvPr/>
        </p:nvSpPr>
        <p:spPr>
          <a:xfrm>
            <a:off x="609600" y="1295400"/>
            <a:ext cx="7467600" cy="3447098"/>
          </a:xfrm>
          <a:prstGeom prst="rect">
            <a:avLst/>
          </a:prstGeom>
          <a:solidFill>
            <a:srgbClr val="D5E5BB"/>
          </a:solidFill>
        </p:spPr>
        <p:txBody>
          <a:bodyPr wrap="square">
            <a:spAutoFit/>
          </a:bodyPr>
          <a:lstStyle/>
          <a:p>
            <a:pPr marL="357188" algn="just"/>
            <a:r>
              <a:rPr lang="es-ES" sz="2400" b="1" dirty="0">
                <a:solidFill>
                  <a:srgbClr val="0000FF"/>
                </a:solidFill>
              </a:rPr>
              <a:t>¿</a:t>
            </a:r>
            <a:r>
              <a:rPr lang="es-ES" sz="2400" b="1" dirty="0" smtClean="0">
                <a:solidFill>
                  <a:srgbClr val="008000"/>
                </a:solidFill>
              </a:rPr>
              <a:t>CUÁNDO</a:t>
            </a:r>
            <a:r>
              <a:rPr lang="es-ES" sz="2400" b="1" dirty="0" smtClean="0">
                <a:solidFill>
                  <a:srgbClr val="0070C0"/>
                </a:solidFill>
              </a:rPr>
              <a:t> </a:t>
            </a:r>
            <a:r>
              <a:rPr lang="es-ES" sz="2400" b="1" dirty="0">
                <a:solidFill>
                  <a:srgbClr val="0000FF"/>
                </a:solidFill>
              </a:rPr>
              <a:t>se debe </a:t>
            </a:r>
            <a:r>
              <a:rPr lang="es-ES" sz="2400" b="1" dirty="0" smtClean="0">
                <a:solidFill>
                  <a:srgbClr val="0000FF"/>
                </a:solidFill>
              </a:rPr>
              <a:t>presentar</a:t>
            </a:r>
            <a:r>
              <a:rPr lang="es-ES" sz="2400" b="1" dirty="0">
                <a:solidFill>
                  <a:srgbClr val="008000"/>
                </a:solidFill>
              </a:rPr>
              <a:t> </a:t>
            </a:r>
            <a:r>
              <a:rPr lang="es-ES" sz="2400" b="1" dirty="0">
                <a:solidFill>
                  <a:srgbClr val="0000FF"/>
                </a:solidFill>
              </a:rPr>
              <a:t>el “Estudio de Minimización de Residuos Peligrosos</a:t>
            </a:r>
            <a:r>
              <a:rPr lang="es-ES" sz="2400" b="1" dirty="0" smtClean="0">
                <a:solidFill>
                  <a:srgbClr val="0000FF"/>
                </a:solidFill>
              </a:rPr>
              <a:t>”</a:t>
            </a:r>
          </a:p>
          <a:p>
            <a:pPr marL="357188" algn="just"/>
            <a:endParaRPr lang="es-ES" sz="2000" dirty="0"/>
          </a:p>
          <a:p>
            <a:pPr marL="342900" indent="-342900" algn="just">
              <a:buClr>
                <a:srgbClr val="AB02A2"/>
              </a:buClr>
              <a:buSzPct val="169000"/>
              <a:buFont typeface="Arial"/>
              <a:buChar char="•"/>
            </a:pPr>
            <a:r>
              <a:rPr lang="es-ES" sz="2000" dirty="0"/>
              <a:t>La Disposición Adicional Segunda del </a:t>
            </a:r>
            <a:r>
              <a:rPr lang="es-ES" sz="2000" dirty="0" smtClean="0"/>
              <a:t>RD 952</a:t>
            </a:r>
            <a:r>
              <a:rPr lang="es-ES" sz="2000" dirty="0"/>
              <a:t>/1997, de 20 de junio, establece la obligación de presentar estudios de minimización con </a:t>
            </a:r>
            <a:r>
              <a:rPr lang="es-ES" sz="2000" b="1" dirty="0">
                <a:solidFill>
                  <a:srgbClr val="0000FF"/>
                </a:solidFill>
              </a:rPr>
              <a:t>carácter cuatrienal </a:t>
            </a:r>
            <a:r>
              <a:rPr lang="es-ES" sz="2000" b="1" dirty="0" smtClean="0">
                <a:solidFill>
                  <a:srgbClr val="0000FF"/>
                </a:solidFill>
              </a:rPr>
              <a:t>(a </a:t>
            </a:r>
            <a:r>
              <a:rPr lang="es-ES" sz="2000" b="1" dirty="0">
                <a:solidFill>
                  <a:srgbClr val="0000FF"/>
                </a:solidFill>
              </a:rPr>
              <a:t>partir de 2001)</a:t>
            </a:r>
            <a:r>
              <a:rPr lang="es-ES" sz="2000" dirty="0"/>
              <a:t>. </a:t>
            </a:r>
          </a:p>
          <a:p>
            <a:pPr marL="342900" indent="-342900" algn="just">
              <a:spcBef>
                <a:spcPts val="1200"/>
              </a:spcBef>
              <a:buClr>
                <a:srgbClr val="AB02A2"/>
              </a:buClr>
              <a:buSzPct val="169000"/>
              <a:buFont typeface="Arial"/>
              <a:buChar char="•"/>
            </a:pPr>
            <a:r>
              <a:rPr lang="es-ES" sz="2000" dirty="0"/>
              <a:t>En algunas ocasiones, al conceder la “Autorización de Productor de Residuos Peligrosos”, la Comunidad Autónoma puede </a:t>
            </a:r>
            <a:r>
              <a:rPr lang="es-ES" sz="2000" dirty="0" smtClean="0"/>
              <a:t>requerir </a:t>
            </a:r>
            <a:r>
              <a:rPr lang="es-ES" sz="2000" b="1" dirty="0">
                <a:solidFill>
                  <a:srgbClr val="0000FF"/>
                </a:solidFill>
              </a:rPr>
              <a:t>otros plazos</a:t>
            </a:r>
            <a:r>
              <a:rPr lang="es-ES" sz="2000" dirty="0"/>
              <a:t>, en cuyo caso dicho estudio se deberá presentar con la periodicidad y condiciones fijadas en la Resolución</a:t>
            </a:r>
            <a:r>
              <a:rPr lang="es-ES" sz="2000" dirty="0" smtClean="0"/>
              <a:t>.</a:t>
            </a:r>
            <a:endParaRPr lang="en-GB" sz="2000" dirty="0"/>
          </a:p>
        </p:txBody>
      </p:sp>
      <p:sp>
        <p:nvSpPr>
          <p:cNvPr id="22" name="Text Box 3"/>
          <p:cNvSpPr txBox="1">
            <a:spLocks noChangeArrowheads="1"/>
          </p:cNvSpPr>
          <p:nvPr/>
        </p:nvSpPr>
        <p:spPr bwMode="auto">
          <a:xfrm>
            <a:off x="1447800" y="381000"/>
            <a:ext cx="4191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marL="342900" indent="-342900"/>
            <a:r>
              <a:rPr lang="es-ES" sz="2800" b="1" dirty="0" smtClean="0">
                <a:solidFill>
                  <a:srgbClr val="CC0000"/>
                </a:solidFill>
              </a:rPr>
              <a:t>2. Legislación</a:t>
            </a:r>
            <a:endParaRPr lang="es-ES" sz="2800" b="1" dirty="0">
              <a:solidFill>
                <a:srgbClr val="CC0000"/>
              </a:solidFill>
            </a:endParaRP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Álbum de fotografías modern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Álbum de fotografías moderno.potx</Template>
  <TotalTime>0</TotalTime>
  <Words>4790</Words>
  <Application>Microsoft Office PowerPoint</Application>
  <PresentationFormat>Presentación en pantalla (4:3)</PresentationFormat>
  <Paragraphs>458</Paragraphs>
  <Slides>38</Slides>
  <Notes>3</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Álbum de fotografías moderno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2014-05-30T21:23:33Z</dcterms:modified>
</cp:coreProperties>
</file>