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-21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paperBackingColor.jpg"/>
          <p:cNvPicPr>
            <a:picLocks noChangeAspect="1"/>
          </p:cNvPicPr>
          <p:nvPr/>
        </p:nvPicPr>
        <p:blipFill>
          <a:blip r:embed="rId2"/>
          <a:srcRect l="469" t="13915"/>
          <a:stretch>
            <a:fillRect/>
          </a:stretch>
        </p:blipFill>
        <p:spPr>
          <a:xfrm>
            <a:off x="1613903" y="699248"/>
            <a:ext cx="5916194" cy="3837694"/>
          </a:xfrm>
          <a:prstGeom prst="rect">
            <a:avLst/>
          </a:prstGeom>
          <a:solidFill>
            <a:srgbClr val="FFFFFF">
              <a:shade val="85000"/>
            </a:srgbClr>
          </a:solidFill>
          <a:ln w="22225" cap="sq">
            <a:solidFill>
              <a:srgbClr val="FDFDFD"/>
            </a:solidFill>
            <a:miter lim="800000"/>
          </a:ln>
          <a:effectLst>
            <a:outerShdw blurRad="57150" dist="37500" dir="7560000" sy="98000" kx="80000" ky="63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561B0-FCA8-8F46-9011-678241860F17}" type="datetimeFigureOut">
              <a:rPr lang="es-ES" smtClean="0"/>
              <a:t>03/11/12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BF022-3495-5343-BB29-0D18712D851F}" type="slidenum">
              <a:rPr lang="es-ES" smtClean="0"/>
              <a:t>‹Nr.›</a:t>
            </a:fld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09569" y="1143000"/>
            <a:ext cx="5724862" cy="1846961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bg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69" y="2994212"/>
            <a:ext cx="5724862" cy="1007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SzPct val="90000"/>
              <a:buFont typeface="Wingdings" pitchFamily="2" charset="2"/>
              <a:buNone/>
              <a:defRPr sz="2000" kern="1200">
                <a:solidFill>
                  <a:schemeClr val="bg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561B0-FCA8-8F46-9011-678241860F17}" type="datetimeFigureOut">
              <a:rPr lang="es-ES" smtClean="0"/>
              <a:t>03/11/12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BF022-3495-5343-BB29-0D18712D851F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561B0-FCA8-8F46-9011-678241860F17}" type="datetimeFigureOut">
              <a:rPr lang="es-ES" smtClean="0"/>
              <a:t>03/11/12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BF022-3495-5343-BB29-0D18712D851F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363" y="1143000"/>
            <a:ext cx="3807662" cy="1341344"/>
          </a:xfrm>
        </p:spPr>
        <p:txBody>
          <a:bodyPr anchor="b"/>
          <a:lstStyle>
            <a:lvl1pPr algn="ctr">
              <a:defRPr sz="44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199" y="605118"/>
            <a:ext cx="3776472" cy="556549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0363" y="2618815"/>
            <a:ext cx="3807662" cy="3133164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561B0-FCA8-8F46-9011-678241860F17}" type="datetimeFigureOut">
              <a:rPr lang="es-ES" smtClean="0"/>
              <a:t>03/11/12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BF022-3495-5343-BB29-0D18712D851F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561B0-FCA8-8F46-9011-678241860F17}" type="datetimeFigureOut">
              <a:rPr lang="es-ES" smtClean="0"/>
              <a:t>03/11/12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BF022-3495-5343-BB29-0D18712D851F}" type="slidenum">
              <a:rPr lang="es-ES" smtClean="0"/>
              <a:t>‹Nr.›</a:t>
            </a:fld>
            <a:endParaRPr lang="es-ES"/>
          </a:p>
        </p:txBody>
      </p:sp>
      <p:pic>
        <p:nvPicPr>
          <p:cNvPr id="10" name="Picture 9" descr="pictureCaptionBacking.png"/>
          <p:cNvPicPr>
            <a:picLocks noChangeAspect="1"/>
          </p:cNvPicPr>
          <p:nvPr/>
        </p:nvPicPr>
        <p:blipFill>
          <a:blip r:embed="rId2"/>
          <a:srcRect l="52272" t="8889" r="5152" b="16566"/>
          <a:stretch>
            <a:fillRect/>
          </a:stretch>
        </p:blipFill>
        <p:spPr>
          <a:xfrm>
            <a:off x="4594412" y="663388"/>
            <a:ext cx="3893127" cy="5112327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25487" y="1143000"/>
            <a:ext cx="3792537" cy="1341344"/>
          </a:xfrm>
        </p:spPr>
        <p:txBody>
          <a:bodyPr anchor="b"/>
          <a:lstStyle>
            <a:lvl1pPr algn="ctr">
              <a:defRPr sz="44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725487" y="2618815"/>
            <a:ext cx="3792537" cy="3133164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29938" y="864971"/>
            <a:ext cx="3422075" cy="47091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487" y="462896"/>
            <a:ext cx="7718425" cy="828021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5489" y="1598613"/>
            <a:ext cx="7718424" cy="45720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561B0-FCA8-8F46-9011-678241860F17}" type="datetimeFigureOut">
              <a:rPr lang="es-ES" smtClean="0"/>
              <a:t>03/11/12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BF022-3495-5343-BB29-0D18712D851F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685801"/>
            <a:ext cx="1066800" cy="5484812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5488" y="685757"/>
            <a:ext cx="6437312" cy="548222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561B0-FCA8-8F46-9011-678241860F17}" type="datetimeFigureOut">
              <a:rPr lang="es-ES" smtClean="0"/>
              <a:t>03/11/12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BF022-3495-5343-BB29-0D18712D851F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561B0-FCA8-8F46-9011-678241860F17}" type="datetimeFigureOut">
              <a:rPr lang="es-ES" smtClean="0"/>
              <a:t>03/11/12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BF022-3495-5343-BB29-0D18712D851F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 con image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hotoBacking-r.png"/>
          <p:cNvPicPr>
            <a:picLocks noChangeAspect="1"/>
          </p:cNvPicPr>
          <p:nvPr/>
        </p:nvPicPr>
        <p:blipFill>
          <a:blip r:embed="rId2"/>
          <a:srcRect l="17353" t="9412" r="17500" b="32353"/>
          <a:stretch>
            <a:fillRect/>
          </a:stretch>
        </p:blipFill>
        <p:spPr>
          <a:xfrm>
            <a:off x="1586753" y="645459"/>
            <a:ext cx="5957047" cy="399377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133600" cy="273050"/>
          </a:xfrm>
        </p:spPr>
        <p:txBody>
          <a:bodyPr/>
          <a:lstStyle>
            <a:lvl1pPr>
              <a:defRPr sz="1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4FA561B0-FCA8-8F46-9011-678241860F17}" type="datetimeFigureOut">
              <a:rPr lang="es-ES" smtClean="0"/>
              <a:t>03/11/12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273050"/>
          </a:xfrm>
        </p:spPr>
        <p:txBody>
          <a:bodyPr/>
          <a:lstStyle>
            <a:lvl1pPr>
              <a:defRPr sz="1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2133600" cy="273050"/>
          </a:xfrm>
        </p:spPr>
        <p:txBody>
          <a:bodyPr/>
          <a:lstStyle>
            <a:lvl1pPr>
              <a:defRPr sz="1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14DBF022-3495-5343-BB29-0D18712D851F}" type="slidenum">
              <a:rPr lang="es-ES" smtClean="0"/>
              <a:t>‹Nr.›</a:t>
            </a:fld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4435" y="4953000"/>
            <a:ext cx="8095130" cy="857250"/>
          </a:xfrm>
        </p:spPr>
        <p:txBody>
          <a:bodyPr anchor="b" anchorCtr="0">
            <a:noAutofit/>
          </a:bodyPr>
          <a:lstStyle>
            <a:lvl1pPr>
              <a:defRPr sz="540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4435" y="5791200"/>
            <a:ext cx="8095130" cy="5072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764792" y="804672"/>
            <a:ext cx="5638800" cy="3657600"/>
          </a:xfrm>
        </p:spPr>
        <p:txBody>
          <a:bodyPr/>
          <a:lstStyle>
            <a:lvl1pPr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818" y="2514600"/>
            <a:ext cx="8162365" cy="914400"/>
          </a:xfrm>
        </p:spPr>
        <p:txBody>
          <a:bodyPr anchor="b" anchorCtr="0"/>
          <a:lstStyle>
            <a:lvl1pPr algn="ctr">
              <a:defRPr sz="5400" b="0" cap="none" baseline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818" y="3429000"/>
            <a:ext cx="8162365" cy="701000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4FA561B0-FCA8-8F46-9011-678241860F17}" type="datetimeFigureOut">
              <a:rPr lang="es-ES" smtClean="0"/>
              <a:t>03/11/12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14DBF022-3495-5343-BB29-0D18712D851F}" type="slidenum">
              <a:rPr lang="es-ES" smtClean="0"/>
              <a:t>‹Nr.›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45838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45838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561B0-FCA8-8F46-9011-678241860F17}" type="datetimeFigureOut">
              <a:rPr lang="es-ES" smtClean="0"/>
              <a:t>03/11/12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BF022-3495-5343-BB29-0D18712D851F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900" y="1598613"/>
            <a:ext cx="3773488" cy="427877"/>
          </a:xfr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3900" y="2174875"/>
            <a:ext cx="3773488" cy="399732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98613"/>
            <a:ext cx="3776472" cy="427877"/>
          </a:xfr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776472" cy="399732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561B0-FCA8-8F46-9011-678241860F17}" type="datetimeFigureOut">
              <a:rPr lang="es-ES" smtClean="0"/>
              <a:t>03/11/12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BF022-3495-5343-BB29-0D18712D851F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objetos, superior e inf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7707406" cy="223113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561B0-FCA8-8F46-9011-678241860F17}" type="datetimeFigureOut">
              <a:rPr lang="es-ES" smtClean="0"/>
              <a:t>03/11/12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BF022-3495-5343-BB29-0D18712D851F}" type="slidenum">
              <a:rPr lang="es-ES" smtClean="0"/>
              <a:t>‹Nr.›</a:t>
            </a:fld>
            <a:endParaRPr lang="es-E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723900" y="3914170"/>
            <a:ext cx="7707406" cy="223113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45838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561B0-FCA8-8F46-9011-678241860F17}" type="datetimeFigureOut">
              <a:rPr lang="es-ES" smtClean="0"/>
              <a:t>03/11/12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BF022-3495-5343-BB29-0D18712D851F}" type="slidenum">
              <a:rPr lang="es-ES" smtClean="0"/>
              <a:t>‹Nr.›</a:t>
            </a:fld>
            <a:endParaRPr lang="es-ES"/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3913094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561B0-FCA8-8F46-9011-678241860F17}" type="datetimeFigureOut">
              <a:rPr lang="es-ES" smtClean="0"/>
              <a:t>03/11/12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BF022-3495-5343-BB29-0D18712D851F}" type="slidenum">
              <a:rPr lang="es-ES" smtClean="0"/>
              <a:t>‹Nr.›</a:t>
            </a:fld>
            <a:endParaRPr lang="es-ES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723900" y="3913094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3913094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6141" y="314979"/>
            <a:ext cx="769171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/>
              <a:t>Click to edit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6141" y="1586753"/>
            <a:ext cx="7691719" cy="4571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FA561B0-FCA8-8F46-9011-678241860F17}" type="datetimeFigureOut">
              <a:rPr lang="es-ES" smtClean="0"/>
              <a:t>03/11/12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4DBF022-3495-5343-BB29-0D18712D851F}" type="slidenum">
              <a:rPr lang="es-ES" smtClean="0"/>
              <a:t>‹Nr.›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2400"/>
        </a:spcBef>
        <a:buSzPct val="90000"/>
        <a:buFont typeface="Wingdings" pitchFamily="2" charset="2"/>
        <a:buChar char="v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12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263650" indent="-349250" algn="l" defTabSz="914400" rtl="0" eaLnBrk="1" latinLnBrk="0" hangingPunct="1">
        <a:spcBef>
          <a:spcPts val="1200"/>
        </a:spcBef>
        <a:buSzPct val="90000"/>
        <a:buFont typeface="Wingdings" pitchFamily="2" charset="2"/>
        <a:buChar char="v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336550" algn="l" defTabSz="914400" rtl="0" eaLnBrk="1" latinLnBrk="0" hangingPunct="1">
        <a:spcBef>
          <a:spcPts val="12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946275" indent="-346075" algn="l" defTabSz="914400" rtl="0" eaLnBrk="1" latinLnBrk="0" hangingPunct="1">
        <a:spcBef>
          <a:spcPts val="1200"/>
        </a:spcBef>
        <a:buSzPct val="90000"/>
        <a:buFont typeface="Wingdings" pitchFamily="2" charset="2"/>
        <a:buChar char="v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 typeface="Wingdings" pitchFamily="2" charset="2"/>
        <a:buChar char="v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 typeface="Wingdings" pitchFamily="2" charset="2"/>
        <a:buChar char="v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Una lectura para reflexionar</a:t>
            </a:r>
            <a:endParaRPr lang="es-ES" dirty="0"/>
          </a:p>
        </p:txBody>
      </p:sp>
      <p:pic>
        <p:nvPicPr>
          <p:cNvPr id="12" name="Marcador de contenido 11" descr="file0002033922900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6" r="19146"/>
          <a:stretch>
            <a:fillRect/>
          </a:stretch>
        </p:blipFill>
        <p:spPr>
          <a:xfrm>
            <a:off x="723900" y="1586753"/>
            <a:ext cx="2254080" cy="2735989"/>
          </a:xfrm>
        </p:spPr>
      </p:pic>
      <p:sp>
        <p:nvSpPr>
          <p:cNvPr id="11" name="Marcador de contenido 10"/>
          <p:cNvSpPr>
            <a:spLocks noGrp="1"/>
          </p:cNvSpPr>
          <p:nvPr>
            <p:ph sz="half" idx="2"/>
          </p:nvPr>
        </p:nvSpPr>
        <p:spPr>
          <a:xfrm>
            <a:off x="3216148" y="1586753"/>
            <a:ext cx="5208524" cy="4583860"/>
          </a:xfrm>
        </p:spPr>
        <p:txBody>
          <a:bodyPr>
            <a:normAutofit fontScale="92500" lnSpcReduction="20000"/>
          </a:bodyPr>
          <a:lstStyle/>
          <a:p>
            <a:r>
              <a:rPr lang="es-ES" dirty="0" smtClean="0"/>
              <a:t>Leer el siguiente texto:</a:t>
            </a:r>
          </a:p>
          <a:p>
            <a:pPr marL="0" indent="0">
              <a:buNone/>
            </a:pPr>
            <a:r>
              <a:rPr lang="es-ES_tradnl" sz="1600" dirty="0"/>
              <a:t>LUCIO VILLEGAS, Emilio (2005). Una revisión sobre algunas metodologías de intervención socioeducativa</a:t>
            </a:r>
            <a:r>
              <a:rPr lang="es-ES_tradnl" sz="1600" i="1" dirty="0"/>
              <a:t>. XXI Revista de Educación</a:t>
            </a:r>
            <a:r>
              <a:rPr lang="es-ES_tradnl" sz="1600" dirty="0"/>
              <a:t>, 7, 25-</a:t>
            </a:r>
            <a:r>
              <a:rPr lang="es-ES_tradnl" sz="1600" dirty="0" smtClean="0"/>
              <a:t>41</a:t>
            </a:r>
          </a:p>
          <a:p>
            <a:r>
              <a:rPr lang="es-ES_tradnl" dirty="0" smtClean="0"/>
              <a:t>Selecciona  tres o cuatro p</a:t>
            </a:r>
            <a:r>
              <a:rPr lang="es-ES_tradnl" dirty="0" smtClean="0"/>
              <a:t>árrafos que te hayan llamado la atención y explica las razones de ello.</a:t>
            </a:r>
          </a:p>
          <a:p>
            <a:r>
              <a:rPr lang="es-ES_tradnl" dirty="0" smtClean="0"/>
              <a:t>Contesta a </a:t>
            </a:r>
            <a:r>
              <a:rPr lang="es-ES_tradnl" smtClean="0"/>
              <a:t>las siguientes </a:t>
            </a:r>
            <a:r>
              <a:rPr lang="es-ES_tradnl" dirty="0" smtClean="0"/>
              <a:t>cuestiones:</a:t>
            </a:r>
            <a:br>
              <a:rPr lang="es-ES_tradnl" dirty="0" smtClean="0"/>
            </a:br>
            <a:r>
              <a:rPr lang="es-ES_tradnl" dirty="0" smtClean="0"/>
              <a:t>¿Qué nos aporta este texto? ¿qué  nos cuestiona? ¿qué  se entiende por método, metodología e intervención </a:t>
            </a:r>
            <a:r>
              <a:rPr lang="es-ES_tradnl" dirty="0" err="1" smtClean="0"/>
              <a:t>socieducativa</a:t>
            </a:r>
            <a:r>
              <a:rPr lang="es-ES_tradnl" dirty="0" smtClean="0"/>
              <a:t>? ¿qué reflexiones te suscita?</a:t>
            </a:r>
            <a:endParaRPr lang="es-ES_tradnl" dirty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151693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Aventura">
  <a:themeElements>
    <a:clrScheme name="Aventura">
      <a:dk1>
        <a:sysClr val="windowText" lastClr="000000"/>
      </a:dk1>
      <a:lt1>
        <a:sysClr val="window" lastClr="FFFFFF"/>
      </a:lt1>
      <a:dk2>
        <a:srgbClr val="738450"/>
      </a:dk2>
      <a:lt2>
        <a:srgbClr val="E8E9D1"/>
      </a:lt2>
      <a:accent1>
        <a:srgbClr val="9EB060"/>
      </a:accent1>
      <a:accent2>
        <a:srgbClr val="D09A08"/>
      </a:accent2>
      <a:accent3>
        <a:srgbClr val="F2EC86"/>
      </a:accent3>
      <a:accent4>
        <a:srgbClr val="824F1C"/>
      </a:accent4>
      <a:accent5>
        <a:srgbClr val="511818"/>
      </a:accent5>
      <a:accent6>
        <a:srgbClr val="553876"/>
      </a:accent6>
      <a:hlink>
        <a:srgbClr val="929547"/>
      </a:hlink>
      <a:folHlink>
        <a:srgbClr val="56633C"/>
      </a:folHlink>
    </a:clrScheme>
    <a:fontScheme name="Aventura">
      <a:maj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Aventura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  <a:alpha val="50000"/>
                <a:satMod val="150000"/>
              </a:schemeClr>
              <a:schemeClr val="phClr">
                <a:tint val="50000"/>
                <a:alpha val="10000"/>
                <a:satMod val="15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alpha val="50000"/>
                <a:satMod val="150000"/>
              </a:schemeClr>
              <a:schemeClr val="phClr">
                <a:tint val="50000"/>
                <a:alpha val="10000"/>
                <a:satMod val="150000"/>
              </a:schemeClr>
            </a:duotone>
          </a:blip>
          <a:stretch/>
        </a:blipFill>
      </a:fillStyleLst>
      <a:lnStyleLst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76200" dist="25400" dir="13500000">
              <a:srgbClr val="4B4B4B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3">
            <a:duotone>
              <a:schemeClr val="phClr">
                <a:shade val="10000"/>
                <a:alpha val="30000"/>
                <a:satMod val="60000"/>
              </a:schemeClr>
              <a:schemeClr val="phClr">
                <a:tint val="20000"/>
                <a:alpha val="5000"/>
                <a:satMod val="30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shade val="30000"/>
                <a:alpha val="50000"/>
                <a:satMod val="150000"/>
              </a:schemeClr>
              <a:schemeClr val="phClr">
                <a:tint val="50000"/>
                <a:alpha val="10000"/>
                <a:satMod val="1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Aventura.thmx</Template>
  <TotalTime>5</TotalTime>
  <Words>60</Words>
  <Application>Microsoft Macintosh PowerPoint</Application>
  <PresentationFormat>Presentación en pantalla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Aventura</vt:lpstr>
      <vt:lpstr>Una lectura para reflexionar</vt:lpstr>
    </vt:vector>
  </TitlesOfParts>
  <Company>emac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Una lectura para reflexionar</dc:title>
  <dc:creator>... ....</dc:creator>
  <cp:lastModifiedBy>... ....</cp:lastModifiedBy>
  <cp:revision>2</cp:revision>
  <dcterms:created xsi:type="dcterms:W3CDTF">2012-11-03T19:01:27Z</dcterms:created>
  <dcterms:modified xsi:type="dcterms:W3CDTF">2012-11-03T19:08:10Z</dcterms:modified>
</cp:coreProperties>
</file>