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561B0-FCA8-8F46-9011-678241860F17}" type="datetimeFigureOut">
              <a:rPr lang="es-ES" smtClean="0"/>
              <a:t>03/11/12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DBF022-3495-5343-BB29-0D18712D851F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Una lectura para reflexionar</a:t>
            </a:r>
            <a:endParaRPr lang="es-ES" dirty="0"/>
          </a:p>
        </p:txBody>
      </p:sp>
      <p:pic>
        <p:nvPicPr>
          <p:cNvPr id="12" name="Marcador de contenido 11" descr="file000203392290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6" r="19146"/>
          <a:stretch>
            <a:fillRect/>
          </a:stretch>
        </p:blipFill>
        <p:spPr>
          <a:xfrm>
            <a:off x="723900" y="1586753"/>
            <a:ext cx="2254080" cy="2735989"/>
          </a:xfrm>
        </p:spPr>
      </p:pic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3216148" y="1586753"/>
            <a:ext cx="5208524" cy="4583860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Leer el siguiente texto:</a:t>
            </a:r>
          </a:p>
          <a:p>
            <a:pPr marL="0" indent="0">
              <a:buNone/>
            </a:pPr>
            <a:r>
              <a:rPr lang="es-ES_tradnl" sz="1600" dirty="0"/>
              <a:t>LUCIO VILLEGAS, Emilio (2005). Una revisión sobre algunas metodologías de intervención socioeducativa</a:t>
            </a:r>
            <a:r>
              <a:rPr lang="es-ES_tradnl" sz="1600" i="1" dirty="0"/>
              <a:t>. XXI Revista de Educación</a:t>
            </a:r>
            <a:r>
              <a:rPr lang="es-ES_tradnl" sz="1600" dirty="0"/>
              <a:t>, 7, 25-</a:t>
            </a:r>
            <a:r>
              <a:rPr lang="es-ES_tradnl" sz="1600" dirty="0" smtClean="0"/>
              <a:t>41</a:t>
            </a:r>
          </a:p>
          <a:p>
            <a:r>
              <a:rPr lang="es-ES_tradnl" dirty="0" smtClean="0"/>
              <a:t>Selecciona  tres o cuatro p</a:t>
            </a:r>
            <a:r>
              <a:rPr lang="es-ES_tradnl" dirty="0" smtClean="0"/>
              <a:t>árrafos que te hayan llamado la atención y explica las razones de ello.</a:t>
            </a:r>
          </a:p>
          <a:p>
            <a:r>
              <a:rPr lang="es-ES_tradnl" dirty="0" smtClean="0"/>
              <a:t>Contesta a </a:t>
            </a:r>
            <a:r>
              <a:rPr lang="es-ES_tradnl" smtClean="0"/>
              <a:t>las siguientes </a:t>
            </a:r>
            <a:r>
              <a:rPr lang="es-ES_tradnl" dirty="0" smtClean="0"/>
              <a:t>cuestiones:</a:t>
            </a:r>
            <a:br>
              <a:rPr lang="es-ES_tradnl" dirty="0" smtClean="0"/>
            </a:br>
            <a:r>
              <a:rPr lang="es-ES_tradnl" dirty="0" smtClean="0"/>
              <a:t>¿Qué nos aporta este texto? ¿qué  nos cuestiona? ¿qué  se entiende por método, metodología e intervención </a:t>
            </a:r>
            <a:r>
              <a:rPr lang="es-ES_tradnl" dirty="0" err="1" smtClean="0"/>
              <a:t>socieducativa</a:t>
            </a:r>
            <a:r>
              <a:rPr lang="es-ES_tradnl" dirty="0" smtClean="0"/>
              <a:t>? ¿qué reflexiones te suscita?</a:t>
            </a: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5169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ventura">
  <a:themeElements>
    <a:clrScheme name="Aventura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Aventura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Aventu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Aventura.thmx</Template>
  <TotalTime>5</TotalTime>
  <Words>60</Words>
  <Application>Microsoft Macintosh PowerPoint</Application>
  <PresentationFormat>Presentación en pantalla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Aventura</vt:lpstr>
      <vt:lpstr>Una lectura para reflexionar</vt:lpstr>
    </vt:vector>
  </TitlesOfParts>
  <Company>emac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lectura para reflexionar</dc:title>
  <dc:creator>... ....</dc:creator>
  <cp:lastModifiedBy>... ....</cp:lastModifiedBy>
  <cp:revision>2</cp:revision>
  <dcterms:created xsi:type="dcterms:W3CDTF">2012-11-03T19:01:27Z</dcterms:created>
  <dcterms:modified xsi:type="dcterms:W3CDTF">2012-11-03T19:08:10Z</dcterms:modified>
</cp:coreProperties>
</file>